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272" r:id="rId7"/>
    <p:sldId id="268" r:id="rId8"/>
    <p:sldId id="271" r:id="rId9"/>
    <p:sldId id="267" r:id="rId10"/>
    <p:sldId id="273" r:id="rId11"/>
    <p:sldId id="270" r:id="rId12"/>
    <p:sldId id="265" r:id="rId13"/>
    <p:sldId id="275" r:id="rId14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707"/>
    <a:srgbClr val="EE0808"/>
    <a:srgbClr val="F9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1D03E-112F-4C41-951A-DABEE9F74A6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1472348-E4E0-4FE9-A8D8-1A24E4ADF625}">
      <dgm:prSet phldrT="[Testo]" custT="1"/>
      <dgm:spPr/>
      <dgm:t>
        <a:bodyPr/>
        <a:lstStyle/>
        <a:p>
          <a:r>
            <a:rPr lang="it-IT" sz="1800" dirty="0" smtClean="0"/>
            <a:t>Progetto MIUR</a:t>
          </a:r>
          <a:endParaRPr lang="it-IT" sz="1800" b="0" dirty="0">
            <a:effectLst/>
          </a:endParaRPr>
        </a:p>
      </dgm:t>
    </dgm:pt>
    <dgm:pt modelId="{5C13D9FE-0D16-4CDD-9FD6-4D6E36AB3B6F}" type="parTrans" cxnId="{F550D43B-C911-4361-8070-2169092C390B}">
      <dgm:prSet/>
      <dgm:spPr/>
      <dgm:t>
        <a:bodyPr/>
        <a:lstStyle/>
        <a:p>
          <a:endParaRPr lang="it-IT"/>
        </a:p>
      </dgm:t>
    </dgm:pt>
    <dgm:pt modelId="{C634A23F-795C-4D33-9904-89576C046066}" type="sibTrans" cxnId="{F550D43B-C911-4361-8070-2169092C390B}">
      <dgm:prSet/>
      <dgm:spPr/>
      <dgm:t>
        <a:bodyPr/>
        <a:lstStyle/>
        <a:p>
          <a:endParaRPr lang="it-IT"/>
        </a:p>
      </dgm:t>
    </dgm:pt>
    <dgm:pt modelId="{37B11F90-41A7-4BBF-BDEA-B8AC58502DFC}">
      <dgm:prSet phldrT="[Testo]" custT="1"/>
      <dgm:spPr/>
      <dgm:t>
        <a:bodyPr/>
        <a:lstStyle/>
        <a:p>
          <a:pPr algn="l"/>
          <a:r>
            <a:rPr lang="it-IT" sz="1800" b="0" dirty="0" smtClean="0">
              <a:effectLst/>
            </a:rPr>
            <a:t>       UCPI</a:t>
          </a:r>
          <a:endParaRPr lang="it-IT" sz="1800" dirty="0"/>
        </a:p>
      </dgm:t>
    </dgm:pt>
    <dgm:pt modelId="{2F26C79B-53EF-41DD-912A-315C94D77D03}" type="parTrans" cxnId="{0A576E4B-D8C5-4D86-97F5-46FECC212DBB}">
      <dgm:prSet/>
      <dgm:spPr/>
      <dgm:t>
        <a:bodyPr/>
        <a:lstStyle/>
        <a:p>
          <a:endParaRPr lang="it-IT"/>
        </a:p>
      </dgm:t>
    </dgm:pt>
    <dgm:pt modelId="{EE3D2EF6-AC65-477E-963C-C965271B8291}" type="sibTrans" cxnId="{0A576E4B-D8C5-4D86-97F5-46FECC212DBB}">
      <dgm:prSet/>
      <dgm:spPr/>
      <dgm:t>
        <a:bodyPr/>
        <a:lstStyle/>
        <a:p>
          <a:endParaRPr lang="it-IT"/>
        </a:p>
      </dgm:t>
    </dgm:pt>
    <dgm:pt modelId="{3AA9CC5E-26FF-41D1-A83A-2C01AB005AD6}">
      <dgm:prSet phldrT="[Testo]" custT="1"/>
      <dgm:spPr/>
      <dgm:t>
        <a:bodyPr/>
        <a:lstStyle/>
        <a:p>
          <a:r>
            <a:rPr lang="it-IT" sz="1800" dirty="0" smtClean="0"/>
            <a:t>Camera penale di Locri</a:t>
          </a:r>
          <a:endParaRPr lang="it-IT" sz="1800" dirty="0"/>
        </a:p>
      </dgm:t>
    </dgm:pt>
    <dgm:pt modelId="{CB7755DC-33BD-47E4-A5AA-17520DFB1485}" type="parTrans" cxnId="{6596ABF4-D0C5-4867-83AD-7437E48AD610}">
      <dgm:prSet/>
      <dgm:spPr/>
      <dgm:t>
        <a:bodyPr/>
        <a:lstStyle/>
        <a:p>
          <a:endParaRPr lang="it-IT"/>
        </a:p>
      </dgm:t>
    </dgm:pt>
    <dgm:pt modelId="{D014B91F-411F-4E9C-BAA9-BDEEF7055E9A}" type="sibTrans" cxnId="{6596ABF4-D0C5-4867-83AD-7437E48AD610}">
      <dgm:prSet/>
      <dgm:spPr/>
      <dgm:t>
        <a:bodyPr/>
        <a:lstStyle/>
        <a:p>
          <a:endParaRPr lang="it-IT"/>
        </a:p>
      </dgm:t>
    </dgm:pt>
    <dgm:pt modelId="{C17AAA4C-565C-4429-B8BB-E593BAE55D87}" type="pres">
      <dgm:prSet presAssocID="{FFB1D03E-112F-4C41-951A-DABEE9F74A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FD2711-F2EE-4823-A51A-6D096FF194C0}" type="pres">
      <dgm:prSet presAssocID="{A1472348-E4E0-4FE9-A8D8-1A24E4ADF625}" presName="node" presStyleLbl="node1" presStyleIdx="0" presStyleCnt="3" custLinFactNeighborX="3782" custLinFactNeighborY="-108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4F6455-D876-4A29-BFBD-581B2112A941}" type="pres">
      <dgm:prSet presAssocID="{C634A23F-795C-4D33-9904-89576C046066}" presName="sibTrans" presStyleCnt="0"/>
      <dgm:spPr/>
    </dgm:pt>
    <dgm:pt modelId="{8581B7E0-3F05-4152-AAF8-CAB3FD7978B4}" type="pres">
      <dgm:prSet presAssocID="{37B11F90-41A7-4BBF-BDEA-B8AC58502DFC}" presName="node" presStyleLbl="node1" presStyleIdx="1" presStyleCnt="3" custLinFactNeighborX="-33557" custLinFactNeighborY="497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17EF0B-BD09-4853-9E09-232D55D47E21}" type="pres">
      <dgm:prSet presAssocID="{EE3D2EF6-AC65-477E-963C-C965271B8291}" presName="sibTrans" presStyleCnt="0"/>
      <dgm:spPr/>
    </dgm:pt>
    <dgm:pt modelId="{77D7FA15-4E78-4E08-8E7D-0996845BCF41}" type="pres">
      <dgm:prSet presAssocID="{3AA9CC5E-26FF-41D1-A83A-2C01AB005AD6}" presName="node" presStyleLbl="node1" presStyleIdx="2" presStyleCnt="3" custScaleX="109512" custLinFactNeighborX="75236" custLinFactNeighborY="28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41E991-D189-4702-B57A-7142D4DE5400}" type="presOf" srcId="{A1472348-E4E0-4FE9-A8D8-1A24E4ADF625}" destId="{3EFD2711-F2EE-4823-A51A-6D096FF194C0}" srcOrd="0" destOrd="0" presId="urn:microsoft.com/office/officeart/2005/8/layout/default"/>
    <dgm:cxn modelId="{6BE9A577-EFB1-4F5C-A56E-CBEDD2799E0D}" type="presOf" srcId="{37B11F90-41A7-4BBF-BDEA-B8AC58502DFC}" destId="{8581B7E0-3F05-4152-AAF8-CAB3FD7978B4}" srcOrd="0" destOrd="0" presId="urn:microsoft.com/office/officeart/2005/8/layout/default"/>
    <dgm:cxn modelId="{F550D43B-C911-4361-8070-2169092C390B}" srcId="{FFB1D03E-112F-4C41-951A-DABEE9F74A67}" destId="{A1472348-E4E0-4FE9-A8D8-1A24E4ADF625}" srcOrd="0" destOrd="0" parTransId="{5C13D9FE-0D16-4CDD-9FD6-4D6E36AB3B6F}" sibTransId="{C634A23F-795C-4D33-9904-89576C046066}"/>
    <dgm:cxn modelId="{0A576E4B-D8C5-4D86-97F5-46FECC212DBB}" srcId="{FFB1D03E-112F-4C41-951A-DABEE9F74A67}" destId="{37B11F90-41A7-4BBF-BDEA-B8AC58502DFC}" srcOrd="1" destOrd="0" parTransId="{2F26C79B-53EF-41DD-912A-315C94D77D03}" sibTransId="{EE3D2EF6-AC65-477E-963C-C965271B8291}"/>
    <dgm:cxn modelId="{35DB2F48-F374-4004-B05D-081777CE086D}" type="presOf" srcId="{3AA9CC5E-26FF-41D1-A83A-2C01AB005AD6}" destId="{77D7FA15-4E78-4E08-8E7D-0996845BCF41}" srcOrd="0" destOrd="0" presId="urn:microsoft.com/office/officeart/2005/8/layout/default"/>
    <dgm:cxn modelId="{6596ABF4-D0C5-4867-83AD-7437E48AD610}" srcId="{FFB1D03E-112F-4C41-951A-DABEE9F74A67}" destId="{3AA9CC5E-26FF-41D1-A83A-2C01AB005AD6}" srcOrd="2" destOrd="0" parTransId="{CB7755DC-33BD-47E4-A5AA-17520DFB1485}" sibTransId="{D014B91F-411F-4E9C-BAA9-BDEEF7055E9A}"/>
    <dgm:cxn modelId="{7E2D12F2-2C6C-48C6-A95C-F6FF60A2AC58}" type="presOf" srcId="{FFB1D03E-112F-4C41-951A-DABEE9F74A67}" destId="{C17AAA4C-565C-4429-B8BB-E593BAE55D87}" srcOrd="0" destOrd="0" presId="urn:microsoft.com/office/officeart/2005/8/layout/default"/>
    <dgm:cxn modelId="{546C5E86-6886-45D7-B65E-3367410826FA}" type="presParOf" srcId="{C17AAA4C-565C-4429-B8BB-E593BAE55D87}" destId="{3EFD2711-F2EE-4823-A51A-6D096FF194C0}" srcOrd="0" destOrd="0" presId="urn:microsoft.com/office/officeart/2005/8/layout/default"/>
    <dgm:cxn modelId="{4B78CA0D-8D0D-49F6-A308-39E4FB916504}" type="presParOf" srcId="{C17AAA4C-565C-4429-B8BB-E593BAE55D87}" destId="{154F6455-D876-4A29-BFBD-581B2112A941}" srcOrd="1" destOrd="0" presId="urn:microsoft.com/office/officeart/2005/8/layout/default"/>
    <dgm:cxn modelId="{0BAB0723-212A-4589-AC8E-18A0CED42302}" type="presParOf" srcId="{C17AAA4C-565C-4429-B8BB-E593BAE55D87}" destId="{8581B7E0-3F05-4152-AAF8-CAB3FD7978B4}" srcOrd="2" destOrd="0" presId="urn:microsoft.com/office/officeart/2005/8/layout/default"/>
    <dgm:cxn modelId="{3C1D33B1-6194-438B-931F-A02893A30236}" type="presParOf" srcId="{C17AAA4C-565C-4429-B8BB-E593BAE55D87}" destId="{1817EF0B-BD09-4853-9E09-232D55D47E21}" srcOrd="3" destOrd="0" presId="urn:microsoft.com/office/officeart/2005/8/layout/default"/>
    <dgm:cxn modelId="{48F2CDA8-62F6-428E-991E-8C32D1C55D6F}" type="presParOf" srcId="{C17AAA4C-565C-4429-B8BB-E593BAE55D87}" destId="{77D7FA15-4E78-4E08-8E7D-0996845BCF4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32C58-4B72-44C7-86AC-4EF8796E3C4B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492E3D-7039-49B9-8C8B-72DCED827095}">
      <dgm:prSet phldrT="[Testo]"/>
      <dgm:spPr/>
      <dgm:t>
        <a:bodyPr/>
        <a:lstStyle/>
        <a:p>
          <a:r>
            <a:rPr lang="it-IT" dirty="0" smtClean="0"/>
            <a:t>Il processo penale </a:t>
          </a:r>
        </a:p>
        <a:p>
          <a:r>
            <a:rPr lang="it-IT" dirty="0" smtClean="0"/>
            <a:t>(Fasi e finalità)</a:t>
          </a:r>
          <a:endParaRPr lang="it-IT" dirty="0"/>
        </a:p>
      </dgm:t>
    </dgm:pt>
    <dgm:pt modelId="{9E28191B-7FFD-4BBE-B25D-C05A863AEE04}" type="parTrans" cxnId="{CCC37964-5EB8-4079-BED9-622B038096F8}">
      <dgm:prSet/>
      <dgm:spPr/>
      <dgm:t>
        <a:bodyPr/>
        <a:lstStyle/>
        <a:p>
          <a:endParaRPr lang="it-IT"/>
        </a:p>
      </dgm:t>
    </dgm:pt>
    <dgm:pt modelId="{C97E992C-BF19-446D-9638-DB734B61D7C6}" type="sibTrans" cxnId="{CCC37964-5EB8-4079-BED9-622B038096F8}">
      <dgm:prSet/>
      <dgm:spPr/>
      <dgm:t>
        <a:bodyPr/>
        <a:lstStyle/>
        <a:p>
          <a:endParaRPr lang="it-IT"/>
        </a:p>
      </dgm:t>
    </dgm:pt>
    <dgm:pt modelId="{B9810E86-BB27-41CD-B837-32C7C46590BC}">
      <dgm:prSet phldrT="[Testo]"/>
      <dgm:spPr/>
      <dgm:t>
        <a:bodyPr/>
        <a:lstStyle/>
        <a:p>
          <a:r>
            <a:rPr lang="it-IT" dirty="0" smtClean="0"/>
            <a:t>I soggetti</a:t>
          </a:r>
        </a:p>
        <a:p>
          <a:r>
            <a:rPr lang="it-IT" dirty="0" smtClean="0"/>
            <a:t> Accusa  Difesa   Giudice</a:t>
          </a:r>
          <a:endParaRPr lang="it-IT" dirty="0"/>
        </a:p>
      </dgm:t>
    </dgm:pt>
    <dgm:pt modelId="{24D65069-61FF-48CB-826E-91163A8369CE}" type="parTrans" cxnId="{BFD68BD6-AD25-4098-8D54-A0146414AABB}">
      <dgm:prSet/>
      <dgm:spPr/>
      <dgm:t>
        <a:bodyPr/>
        <a:lstStyle/>
        <a:p>
          <a:endParaRPr lang="it-IT"/>
        </a:p>
      </dgm:t>
    </dgm:pt>
    <dgm:pt modelId="{F902C726-CD79-4FE5-B320-9673CDC74064}" type="sibTrans" cxnId="{BFD68BD6-AD25-4098-8D54-A0146414AABB}">
      <dgm:prSet/>
      <dgm:spPr/>
      <dgm:t>
        <a:bodyPr/>
        <a:lstStyle/>
        <a:p>
          <a:endParaRPr lang="it-IT"/>
        </a:p>
      </dgm:t>
    </dgm:pt>
    <dgm:pt modelId="{69DBCD09-1490-4DDB-A147-64466CFF0EDF}">
      <dgm:prSet phldrT="[Testo]"/>
      <dgm:spPr/>
      <dgm:t>
        <a:bodyPr/>
        <a:lstStyle/>
        <a:p>
          <a:r>
            <a:rPr lang="it-IT" dirty="0" smtClean="0"/>
            <a:t>Il ruolo dell’Avvocato</a:t>
          </a:r>
          <a:endParaRPr lang="it-IT" dirty="0"/>
        </a:p>
      </dgm:t>
    </dgm:pt>
    <dgm:pt modelId="{34CAB9FF-03AD-4069-B668-8A53A477FBB4}" type="parTrans" cxnId="{546814BC-1CC3-4D17-8577-9CB53C8FE3A8}">
      <dgm:prSet/>
      <dgm:spPr/>
      <dgm:t>
        <a:bodyPr/>
        <a:lstStyle/>
        <a:p>
          <a:endParaRPr lang="it-IT"/>
        </a:p>
      </dgm:t>
    </dgm:pt>
    <dgm:pt modelId="{658FC1AA-E6A1-4894-8315-2A6138E62DC3}" type="sibTrans" cxnId="{546814BC-1CC3-4D17-8577-9CB53C8FE3A8}">
      <dgm:prSet/>
      <dgm:spPr/>
      <dgm:t>
        <a:bodyPr/>
        <a:lstStyle/>
        <a:p>
          <a:endParaRPr lang="it-IT"/>
        </a:p>
      </dgm:t>
    </dgm:pt>
    <dgm:pt modelId="{9A0ACB99-D0FE-4920-B0E4-8615EF5D21C6}">
      <dgm:prSet phldrT="[Testo]"/>
      <dgm:spPr/>
      <dgm:t>
        <a:bodyPr/>
        <a:lstStyle/>
        <a:p>
          <a:r>
            <a:rPr lang="it-IT" dirty="0" smtClean="0"/>
            <a:t>I principi Costituzionali</a:t>
          </a:r>
        </a:p>
        <a:p>
          <a:r>
            <a:rPr lang="it-IT" dirty="0" smtClean="0"/>
            <a:t>art.24</a:t>
          </a:r>
        </a:p>
        <a:p>
          <a:r>
            <a:rPr lang="it-IT" dirty="0" smtClean="0"/>
            <a:t>art.25</a:t>
          </a:r>
        </a:p>
        <a:p>
          <a:r>
            <a:rPr lang="it-IT" dirty="0" smtClean="0"/>
            <a:t> art.27</a:t>
          </a:r>
        </a:p>
        <a:p>
          <a:r>
            <a:rPr lang="it-IT" dirty="0" smtClean="0"/>
            <a:t>art.111</a:t>
          </a:r>
          <a:endParaRPr lang="it-IT" dirty="0"/>
        </a:p>
      </dgm:t>
    </dgm:pt>
    <dgm:pt modelId="{E753B797-B829-460A-83E5-4B3A31B146A8}" type="sibTrans" cxnId="{5A786BB2-02E4-4421-B202-514481C14CE0}">
      <dgm:prSet/>
      <dgm:spPr/>
      <dgm:t>
        <a:bodyPr/>
        <a:lstStyle/>
        <a:p>
          <a:endParaRPr lang="it-IT"/>
        </a:p>
      </dgm:t>
    </dgm:pt>
    <dgm:pt modelId="{318DA6C4-8A0E-44C2-A95D-2F4B2CAC5E3C}" type="parTrans" cxnId="{5A786BB2-02E4-4421-B202-514481C14CE0}">
      <dgm:prSet/>
      <dgm:spPr/>
      <dgm:t>
        <a:bodyPr/>
        <a:lstStyle/>
        <a:p>
          <a:endParaRPr lang="it-IT"/>
        </a:p>
      </dgm:t>
    </dgm:pt>
    <dgm:pt modelId="{ED2E22A0-61B9-4E7D-8F84-1EAC5E487EE7}" type="pres">
      <dgm:prSet presAssocID="{ABF32C58-4B72-44C7-86AC-4EF8796E3C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8ECAD1-2B31-4E07-BD67-E1AA2401B587}" type="pres">
      <dgm:prSet presAssocID="{ABF32C58-4B72-44C7-86AC-4EF8796E3C4B}" presName="arrow" presStyleLbl="bgShp" presStyleIdx="0" presStyleCnt="1" custLinFactNeighborX="-9586" custLinFactNeighborY="901"/>
      <dgm:spPr/>
    </dgm:pt>
    <dgm:pt modelId="{E74CA8AF-CADA-4B3C-A663-3C7CC3BD7749}" type="pres">
      <dgm:prSet presAssocID="{ABF32C58-4B72-44C7-86AC-4EF8796E3C4B}" presName="linearProcess" presStyleCnt="0"/>
      <dgm:spPr/>
    </dgm:pt>
    <dgm:pt modelId="{7B159511-F69D-4E80-BCC7-D92F9D8FD045}" type="pres">
      <dgm:prSet presAssocID="{DA492E3D-7039-49B9-8C8B-72DCED82709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36200-8734-45D3-8ED5-A2EDD088528D}" type="pres">
      <dgm:prSet presAssocID="{C97E992C-BF19-446D-9638-DB734B61D7C6}" presName="sibTrans" presStyleCnt="0"/>
      <dgm:spPr/>
    </dgm:pt>
    <dgm:pt modelId="{E0245339-C9A1-4D75-A25E-F5EC2150E74D}" type="pres">
      <dgm:prSet presAssocID="{B9810E86-BB27-41CD-B837-32C7C46590B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152D96-7A98-4AEE-A381-E8CD49C759F0}" type="pres">
      <dgm:prSet presAssocID="{F902C726-CD79-4FE5-B320-9673CDC74064}" presName="sibTrans" presStyleCnt="0"/>
      <dgm:spPr/>
    </dgm:pt>
    <dgm:pt modelId="{4DB1B27C-49CB-4048-B01A-3CDCACFDDCB8}" type="pres">
      <dgm:prSet presAssocID="{69DBCD09-1490-4DDB-A147-64466CFF0ED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43D1CB-C0F9-476C-AAA1-DD5A9E36468D}" type="pres">
      <dgm:prSet presAssocID="{658FC1AA-E6A1-4894-8315-2A6138E62DC3}" presName="sibTrans" presStyleCnt="0"/>
      <dgm:spPr/>
    </dgm:pt>
    <dgm:pt modelId="{20AFBC1B-0739-4077-B5E4-50DE2C70B13A}" type="pres">
      <dgm:prSet presAssocID="{9A0ACB99-D0FE-4920-B0E4-8615EF5D21C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4D62B2-BDC8-474A-98DE-576E838EF85C}" type="presOf" srcId="{B9810E86-BB27-41CD-B837-32C7C46590BC}" destId="{E0245339-C9A1-4D75-A25E-F5EC2150E74D}" srcOrd="0" destOrd="0" presId="urn:microsoft.com/office/officeart/2005/8/layout/hProcess9"/>
    <dgm:cxn modelId="{5A786BB2-02E4-4421-B202-514481C14CE0}" srcId="{ABF32C58-4B72-44C7-86AC-4EF8796E3C4B}" destId="{9A0ACB99-D0FE-4920-B0E4-8615EF5D21C6}" srcOrd="3" destOrd="0" parTransId="{318DA6C4-8A0E-44C2-A95D-2F4B2CAC5E3C}" sibTransId="{E753B797-B829-460A-83E5-4B3A31B146A8}"/>
    <dgm:cxn modelId="{4BB70C37-E1D9-495C-9C9C-01F13AA1AC3B}" type="presOf" srcId="{69DBCD09-1490-4DDB-A147-64466CFF0EDF}" destId="{4DB1B27C-49CB-4048-B01A-3CDCACFDDCB8}" srcOrd="0" destOrd="0" presId="urn:microsoft.com/office/officeart/2005/8/layout/hProcess9"/>
    <dgm:cxn modelId="{CCC37964-5EB8-4079-BED9-622B038096F8}" srcId="{ABF32C58-4B72-44C7-86AC-4EF8796E3C4B}" destId="{DA492E3D-7039-49B9-8C8B-72DCED827095}" srcOrd="0" destOrd="0" parTransId="{9E28191B-7FFD-4BBE-B25D-C05A863AEE04}" sibTransId="{C97E992C-BF19-446D-9638-DB734B61D7C6}"/>
    <dgm:cxn modelId="{54EAF811-0E8E-4747-A63E-4C88F32BCA1D}" type="presOf" srcId="{ABF32C58-4B72-44C7-86AC-4EF8796E3C4B}" destId="{ED2E22A0-61B9-4E7D-8F84-1EAC5E487EE7}" srcOrd="0" destOrd="0" presId="urn:microsoft.com/office/officeart/2005/8/layout/hProcess9"/>
    <dgm:cxn modelId="{546814BC-1CC3-4D17-8577-9CB53C8FE3A8}" srcId="{ABF32C58-4B72-44C7-86AC-4EF8796E3C4B}" destId="{69DBCD09-1490-4DDB-A147-64466CFF0EDF}" srcOrd="2" destOrd="0" parTransId="{34CAB9FF-03AD-4069-B668-8A53A477FBB4}" sibTransId="{658FC1AA-E6A1-4894-8315-2A6138E62DC3}"/>
    <dgm:cxn modelId="{5AC3E229-E880-4BB2-986A-36DCC69734AD}" type="presOf" srcId="{9A0ACB99-D0FE-4920-B0E4-8615EF5D21C6}" destId="{20AFBC1B-0739-4077-B5E4-50DE2C70B13A}" srcOrd="0" destOrd="0" presId="urn:microsoft.com/office/officeart/2005/8/layout/hProcess9"/>
    <dgm:cxn modelId="{BFD68BD6-AD25-4098-8D54-A0146414AABB}" srcId="{ABF32C58-4B72-44C7-86AC-4EF8796E3C4B}" destId="{B9810E86-BB27-41CD-B837-32C7C46590BC}" srcOrd="1" destOrd="0" parTransId="{24D65069-61FF-48CB-826E-91163A8369CE}" sibTransId="{F902C726-CD79-4FE5-B320-9673CDC74064}"/>
    <dgm:cxn modelId="{377B1C33-CDE5-4716-9598-A57D1BC10A1F}" type="presOf" srcId="{DA492E3D-7039-49B9-8C8B-72DCED827095}" destId="{7B159511-F69D-4E80-BCC7-D92F9D8FD045}" srcOrd="0" destOrd="0" presId="urn:microsoft.com/office/officeart/2005/8/layout/hProcess9"/>
    <dgm:cxn modelId="{905E1CD6-4EF6-406E-8015-A4DA39666CF9}" type="presParOf" srcId="{ED2E22A0-61B9-4E7D-8F84-1EAC5E487EE7}" destId="{188ECAD1-2B31-4E07-BD67-E1AA2401B587}" srcOrd="0" destOrd="0" presId="urn:microsoft.com/office/officeart/2005/8/layout/hProcess9"/>
    <dgm:cxn modelId="{B91469DC-6BBD-4FD1-9374-3A486DBB3988}" type="presParOf" srcId="{ED2E22A0-61B9-4E7D-8F84-1EAC5E487EE7}" destId="{E74CA8AF-CADA-4B3C-A663-3C7CC3BD7749}" srcOrd="1" destOrd="0" presId="urn:microsoft.com/office/officeart/2005/8/layout/hProcess9"/>
    <dgm:cxn modelId="{5E89A23B-488B-4B48-B28A-9F509D29A4F5}" type="presParOf" srcId="{E74CA8AF-CADA-4B3C-A663-3C7CC3BD7749}" destId="{7B159511-F69D-4E80-BCC7-D92F9D8FD045}" srcOrd="0" destOrd="0" presId="urn:microsoft.com/office/officeart/2005/8/layout/hProcess9"/>
    <dgm:cxn modelId="{8721CBAE-BE16-42BC-8A74-59E2AF47F17D}" type="presParOf" srcId="{E74CA8AF-CADA-4B3C-A663-3C7CC3BD7749}" destId="{35836200-8734-45D3-8ED5-A2EDD088528D}" srcOrd="1" destOrd="0" presId="urn:microsoft.com/office/officeart/2005/8/layout/hProcess9"/>
    <dgm:cxn modelId="{FF17D80E-CFDE-4191-86AE-C4C669B85A49}" type="presParOf" srcId="{E74CA8AF-CADA-4B3C-A663-3C7CC3BD7749}" destId="{E0245339-C9A1-4D75-A25E-F5EC2150E74D}" srcOrd="2" destOrd="0" presId="urn:microsoft.com/office/officeart/2005/8/layout/hProcess9"/>
    <dgm:cxn modelId="{10862E6F-904D-465D-9EB7-0C63706F42F1}" type="presParOf" srcId="{E74CA8AF-CADA-4B3C-A663-3C7CC3BD7749}" destId="{5F152D96-7A98-4AEE-A381-E8CD49C759F0}" srcOrd="3" destOrd="0" presId="urn:microsoft.com/office/officeart/2005/8/layout/hProcess9"/>
    <dgm:cxn modelId="{9019E956-AA93-4BF1-A970-BB6A87F520D7}" type="presParOf" srcId="{E74CA8AF-CADA-4B3C-A663-3C7CC3BD7749}" destId="{4DB1B27C-49CB-4048-B01A-3CDCACFDDCB8}" srcOrd="4" destOrd="0" presId="urn:microsoft.com/office/officeart/2005/8/layout/hProcess9"/>
    <dgm:cxn modelId="{CCB17CDE-518A-4A64-A470-050969B57F15}" type="presParOf" srcId="{E74CA8AF-CADA-4B3C-A663-3C7CC3BD7749}" destId="{8243D1CB-C0F9-476C-AAA1-DD5A9E36468D}" srcOrd="5" destOrd="0" presId="urn:microsoft.com/office/officeart/2005/8/layout/hProcess9"/>
    <dgm:cxn modelId="{6D5E3AF0-3025-4A53-A9C6-B20BF7D659D4}" type="presParOf" srcId="{E74CA8AF-CADA-4B3C-A663-3C7CC3BD7749}" destId="{20AFBC1B-0739-4077-B5E4-50DE2C70B1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9548B457-BFAD-4CDB-A9AD-98DFA9FF0780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 rtlCol="0"/>
        <a:lstStyle/>
        <a:p>
          <a:pPr rtl="0"/>
          <a:r>
            <a:rPr lang="it-IT" sz="1800" b="0" kern="1200" noProof="0" dirty="0" smtClean="0">
              <a:solidFill>
                <a:prstClr val="white"/>
              </a:solidFill>
              <a:latin typeface="+mn-lt"/>
              <a:ea typeface="+mn-ea"/>
              <a:cs typeface="+mn-cs"/>
            </a:rPr>
            <a:t>Il giudice</a:t>
          </a:r>
          <a:endParaRPr lang="it-IT" sz="1800" b="0" kern="1200" noProof="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98917924-E3D5-4B10-9951-C92C100A8ADF}" type="parTrans" cxnId="{6E5C4D02-7A69-4231-8F24-BB167086EC98}">
      <dgm:prSet/>
      <dgm:spPr/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A7DA3C19-9623-4AF4-AF7A-7231CB05F015}" type="sibTrans" cxnId="{6E5C4D02-7A69-4231-8F24-BB167086EC98}">
      <dgm:prSet phldrT="1"/>
      <dgm:spPr>
        <a:solidFill>
          <a:schemeClr val="accent1"/>
        </a:solidFill>
      </dgm:spPr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35168481-0A40-487E-8959-06571A74D0AB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r>
            <a:rPr lang="it-IT" sz="1800" b="0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L’accusa</a:t>
          </a:r>
          <a:endParaRPr lang="it-IT" sz="1800" b="0" kern="1200" noProof="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930F7CBD-68CB-451F-B9E6-F489F9BC2771}" type="parTrans" cxnId="{4BD66747-1796-48E3-8DE2-05691ED17FB1}">
      <dgm:prSet/>
      <dgm:spPr/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EAD1B631-76F8-4009-B598-79ACAEB061F8}" type="sibTrans" cxnId="{4BD66747-1796-48E3-8DE2-05691ED17FB1}">
      <dgm:prSet phldrT="2"/>
      <dgm:spPr>
        <a:solidFill>
          <a:schemeClr val="accent1"/>
        </a:solidFill>
      </dgm:spPr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5AAFDF26-F66D-426B-8484-9C21505D8C7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 rtlCol="0"/>
        <a:lstStyle/>
        <a:p>
          <a:pPr rtl="0"/>
          <a:r>
            <a:rPr lang="it-IT" sz="1800" b="0" kern="1200" noProof="0" dirty="0" smtClean="0">
              <a:solidFill>
                <a:prstClr val="white"/>
              </a:solidFill>
              <a:latin typeface="+mn-lt"/>
              <a:ea typeface="+mn-ea"/>
              <a:cs typeface="+mn-cs"/>
            </a:rPr>
            <a:t>La difesa </a:t>
          </a:r>
          <a:endParaRPr lang="it-IT" sz="1800" b="0" kern="1200" noProof="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592E6B26-C117-4C85-9FCA-785CE8AE0AC2}" type="parTrans" cxnId="{6C703BCF-78B1-42B9-BDFA-4E1B1A821575}">
      <dgm:prSet/>
      <dgm:spPr/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DF4939B7-A7CA-4570-8F47-8E3EAD973ACC}" type="sibTrans" cxnId="{6C703BCF-78B1-42B9-BDFA-4E1B1A821575}">
      <dgm:prSet phldrT="3"/>
      <dgm:spPr>
        <a:solidFill>
          <a:schemeClr val="accent1"/>
        </a:solidFill>
      </dgm:spPr>
      <dgm:t>
        <a:bodyPr rtlCol="0"/>
        <a:lstStyle/>
        <a:p>
          <a:pPr rtl="0"/>
          <a:endParaRPr lang="it-IT" noProof="0" dirty="0">
            <a:latin typeface="+mn-lt"/>
          </a:endParaRPr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4E35E8-F4DD-4B2C-B71F-268AE377989B}" type="pres">
      <dgm:prSet presAssocID="{9548B457-BFAD-4CDB-A9AD-98DFA9FF0780}" presName="node" presStyleLbl="node1" presStyleIdx="0" presStyleCnt="3" custScaleX="135649" custRadScaleRad="100135" custRadScaleInc="-4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A24D82-EA48-4EA4-A27A-7960EA443052}" type="pres">
      <dgm:prSet presAssocID="{A7DA3C19-9623-4AF4-AF7A-7231CB05F015}" presName="sibTrans" presStyleLbl="sibTrans2D1" presStyleIdx="0" presStyleCnt="3"/>
      <dgm:spPr/>
      <dgm:t>
        <a:bodyPr/>
        <a:lstStyle/>
        <a:p>
          <a:endParaRPr lang="it-IT"/>
        </a:p>
      </dgm:t>
    </dgm:pt>
    <dgm:pt modelId="{DBB7E426-D034-4D48-B307-CC5FD850348A}" type="pres">
      <dgm:prSet presAssocID="{A7DA3C19-9623-4AF4-AF7A-7231CB05F015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58E947D2-3E5A-491D-A706-CCF7D2A34086}" type="pres">
      <dgm:prSet presAssocID="{35168481-0A40-487E-8959-06571A74D0AB}" presName="node" presStyleLbl="node1" presStyleIdx="1" presStyleCnt="3" custScaleX="1157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8C0AB1-4B8E-4865-B793-FBF903C32B92}" type="pres">
      <dgm:prSet presAssocID="{EAD1B631-76F8-4009-B598-79ACAEB061F8}" presName="sibTrans" presStyleLbl="sibTrans2D1" presStyleIdx="1" presStyleCnt="3"/>
      <dgm:spPr/>
      <dgm:t>
        <a:bodyPr/>
        <a:lstStyle/>
        <a:p>
          <a:endParaRPr lang="it-IT"/>
        </a:p>
      </dgm:t>
    </dgm:pt>
    <dgm:pt modelId="{D8470507-7AEA-4007-9A9D-65D58009C248}" type="pres">
      <dgm:prSet presAssocID="{EAD1B631-76F8-4009-B598-79ACAEB061F8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7E9E3C58-CC23-4411-A6E3-57633E16C7E9}" type="pres">
      <dgm:prSet presAssocID="{5AAFDF26-F66D-426B-8484-9C21505D8C77}" presName="node" presStyleLbl="node1" presStyleIdx="2" presStyleCnt="3" custScaleX="1287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AB8E35-1750-4CFC-89AD-D69041149504}" type="pres">
      <dgm:prSet presAssocID="{DF4939B7-A7CA-4570-8F47-8E3EAD973ACC}" presName="sibTrans" presStyleLbl="sibTrans2D1" presStyleIdx="2" presStyleCnt="3"/>
      <dgm:spPr/>
      <dgm:t>
        <a:bodyPr/>
        <a:lstStyle/>
        <a:p>
          <a:endParaRPr lang="it-IT"/>
        </a:p>
      </dgm:t>
    </dgm:pt>
    <dgm:pt modelId="{4B680E4E-FEB7-489C-AB9C-5BE266E81FE2}" type="pres">
      <dgm:prSet presAssocID="{DF4939B7-A7CA-4570-8F47-8E3EAD973ACC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9EE63978-0372-4FD2-934F-8BFB18169387}" type="presOf" srcId="{EAD1B631-76F8-4009-B598-79ACAEB061F8}" destId="{D8470507-7AEA-4007-9A9D-65D58009C248}" srcOrd="1" destOrd="0" presId="urn:microsoft.com/office/officeart/2005/8/layout/cycle2"/>
    <dgm:cxn modelId="{B22135CB-8524-4537-BD75-53A80E59D5E9}" type="presOf" srcId="{A7DA3C19-9623-4AF4-AF7A-7231CB05F015}" destId="{38A24D82-EA48-4EA4-A27A-7960EA443052}" srcOrd="0" destOrd="0" presId="urn:microsoft.com/office/officeart/2005/8/layout/cycle2"/>
    <dgm:cxn modelId="{BF44C9A5-2311-4789-9D26-782220BB3562}" type="presOf" srcId="{DF4939B7-A7CA-4570-8F47-8E3EAD973ACC}" destId="{4B680E4E-FEB7-489C-AB9C-5BE266E81FE2}" srcOrd="1" destOrd="0" presId="urn:microsoft.com/office/officeart/2005/8/layout/cycle2"/>
    <dgm:cxn modelId="{F0C572AC-86F7-46D3-9CA3-6CC57426A374}" type="presOf" srcId="{35168481-0A40-487E-8959-06571A74D0AB}" destId="{58E947D2-3E5A-491D-A706-CCF7D2A34086}" srcOrd="0" destOrd="0" presId="urn:microsoft.com/office/officeart/2005/8/layout/cycle2"/>
    <dgm:cxn modelId="{6C703BCF-78B1-42B9-BDFA-4E1B1A821575}" srcId="{ED0D1BA1-940D-4EBE-A6D7-CD0454B09456}" destId="{5AAFDF26-F66D-426B-8484-9C21505D8C77}" srcOrd="2" destOrd="0" parTransId="{592E6B26-C117-4C85-9FCA-785CE8AE0AC2}" sibTransId="{DF4939B7-A7CA-4570-8F47-8E3EAD973ACC}"/>
    <dgm:cxn modelId="{6E5C4D02-7A69-4231-8F24-BB167086EC98}" srcId="{ED0D1BA1-940D-4EBE-A6D7-CD0454B09456}" destId="{9548B457-BFAD-4CDB-A9AD-98DFA9FF0780}" srcOrd="0" destOrd="0" parTransId="{98917924-E3D5-4B10-9951-C92C100A8ADF}" sibTransId="{A7DA3C19-9623-4AF4-AF7A-7231CB05F015}"/>
    <dgm:cxn modelId="{44218A1D-099C-4C04-94C7-6CDB78AE256D}" type="presOf" srcId="{DF4939B7-A7CA-4570-8F47-8E3EAD973ACC}" destId="{93AB8E35-1750-4CFC-89AD-D69041149504}" srcOrd="0" destOrd="0" presId="urn:microsoft.com/office/officeart/2005/8/layout/cycle2"/>
    <dgm:cxn modelId="{86DC9407-789A-48B7-BF21-8C70CF82E733}" type="presOf" srcId="{ED0D1BA1-940D-4EBE-A6D7-CD0454B09456}" destId="{B077AE85-B331-4CA7-B76B-64A202A05C64}" srcOrd="0" destOrd="0" presId="urn:microsoft.com/office/officeart/2005/8/layout/cycle2"/>
    <dgm:cxn modelId="{4BD66747-1796-48E3-8DE2-05691ED17FB1}" srcId="{ED0D1BA1-940D-4EBE-A6D7-CD0454B09456}" destId="{35168481-0A40-487E-8959-06571A74D0AB}" srcOrd="1" destOrd="0" parTransId="{930F7CBD-68CB-451F-B9E6-F489F9BC2771}" sibTransId="{EAD1B631-76F8-4009-B598-79ACAEB061F8}"/>
    <dgm:cxn modelId="{A1AAF108-3A0A-452E-9BBE-B8E36F891251}" type="presOf" srcId="{9548B457-BFAD-4CDB-A9AD-98DFA9FF0780}" destId="{BF4E35E8-F4DD-4B2C-B71F-268AE377989B}" srcOrd="0" destOrd="0" presId="urn:microsoft.com/office/officeart/2005/8/layout/cycle2"/>
    <dgm:cxn modelId="{6F74DDD9-4704-4B38-9F11-585F5E52FBF4}" type="presOf" srcId="{5AAFDF26-F66D-426B-8484-9C21505D8C77}" destId="{7E9E3C58-CC23-4411-A6E3-57633E16C7E9}" srcOrd="0" destOrd="0" presId="urn:microsoft.com/office/officeart/2005/8/layout/cycle2"/>
    <dgm:cxn modelId="{29EB43A5-AB9F-4F9B-9C63-A4286B5E8188}" type="presOf" srcId="{A7DA3C19-9623-4AF4-AF7A-7231CB05F015}" destId="{DBB7E426-D034-4D48-B307-CC5FD850348A}" srcOrd="1" destOrd="0" presId="urn:microsoft.com/office/officeart/2005/8/layout/cycle2"/>
    <dgm:cxn modelId="{9413CB5D-A8F8-4916-BEFD-0AFE51FF1565}" type="presOf" srcId="{EAD1B631-76F8-4009-B598-79ACAEB061F8}" destId="{B18C0AB1-4B8E-4865-B793-FBF903C32B92}" srcOrd="0" destOrd="0" presId="urn:microsoft.com/office/officeart/2005/8/layout/cycle2"/>
    <dgm:cxn modelId="{D5E876DD-E823-4ACC-82DF-54117329E142}" type="presParOf" srcId="{B077AE85-B331-4CA7-B76B-64A202A05C64}" destId="{BF4E35E8-F4DD-4B2C-B71F-268AE377989B}" srcOrd="0" destOrd="0" presId="urn:microsoft.com/office/officeart/2005/8/layout/cycle2"/>
    <dgm:cxn modelId="{B9B3D032-07E7-4CDA-801F-759BD6571900}" type="presParOf" srcId="{B077AE85-B331-4CA7-B76B-64A202A05C64}" destId="{38A24D82-EA48-4EA4-A27A-7960EA443052}" srcOrd="1" destOrd="0" presId="urn:microsoft.com/office/officeart/2005/8/layout/cycle2"/>
    <dgm:cxn modelId="{08153B74-0802-42A3-A186-ACBB11EB8B9A}" type="presParOf" srcId="{38A24D82-EA48-4EA4-A27A-7960EA443052}" destId="{DBB7E426-D034-4D48-B307-CC5FD850348A}" srcOrd="0" destOrd="0" presId="urn:microsoft.com/office/officeart/2005/8/layout/cycle2"/>
    <dgm:cxn modelId="{30C8584B-B216-4303-84FE-19CDD50A459A}" type="presParOf" srcId="{B077AE85-B331-4CA7-B76B-64A202A05C64}" destId="{58E947D2-3E5A-491D-A706-CCF7D2A34086}" srcOrd="2" destOrd="0" presId="urn:microsoft.com/office/officeart/2005/8/layout/cycle2"/>
    <dgm:cxn modelId="{F87262E1-3D94-4CE0-88D6-0D8C00D8048C}" type="presParOf" srcId="{B077AE85-B331-4CA7-B76B-64A202A05C64}" destId="{B18C0AB1-4B8E-4865-B793-FBF903C32B92}" srcOrd="3" destOrd="0" presId="urn:microsoft.com/office/officeart/2005/8/layout/cycle2"/>
    <dgm:cxn modelId="{0B46AA16-6C85-4BEA-BD58-D917D319006B}" type="presParOf" srcId="{B18C0AB1-4B8E-4865-B793-FBF903C32B92}" destId="{D8470507-7AEA-4007-9A9D-65D58009C248}" srcOrd="0" destOrd="0" presId="urn:microsoft.com/office/officeart/2005/8/layout/cycle2"/>
    <dgm:cxn modelId="{06D30AE0-BB6A-4C06-A433-D5F294E5697F}" type="presParOf" srcId="{B077AE85-B331-4CA7-B76B-64A202A05C64}" destId="{7E9E3C58-CC23-4411-A6E3-57633E16C7E9}" srcOrd="4" destOrd="0" presId="urn:microsoft.com/office/officeart/2005/8/layout/cycle2"/>
    <dgm:cxn modelId="{247B412B-668C-4926-B5EC-66C54F84359F}" type="presParOf" srcId="{B077AE85-B331-4CA7-B76B-64A202A05C64}" destId="{93AB8E35-1750-4CFC-89AD-D69041149504}" srcOrd="5" destOrd="0" presId="urn:microsoft.com/office/officeart/2005/8/layout/cycle2"/>
    <dgm:cxn modelId="{2525AA19-32FB-4020-8846-A1A8ABA7A123}" type="presParOf" srcId="{93AB8E35-1750-4CFC-89AD-D69041149504}" destId="{4B680E4E-FEB7-489C-AB9C-5BE266E81F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3FBB70-412E-491F-8D76-53559855E8EE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BF237E98-B528-413C-AF02-254533394D9A}">
      <dgm:prSet phldrT="[Testo]" custT="1"/>
      <dgm:spPr/>
      <dgm:t>
        <a:bodyPr/>
        <a:lstStyle/>
        <a:p>
          <a:r>
            <a:rPr lang="it-IT" sz="1800" dirty="0" smtClean="0"/>
            <a:t>smaltimento illegale</a:t>
          </a:r>
          <a:endParaRPr lang="it-IT" sz="1800" dirty="0"/>
        </a:p>
      </dgm:t>
    </dgm:pt>
    <dgm:pt modelId="{8623D878-9257-4426-901A-1F1CFD985630}" type="parTrans" cxnId="{FAD64DFA-3D52-411C-9A86-804B432871F0}">
      <dgm:prSet/>
      <dgm:spPr/>
      <dgm:t>
        <a:bodyPr/>
        <a:lstStyle/>
        <a:p>
          <a:endParaRPr lang="it-IT"/>
        </a:p>
      </dgm:t>
    </dgm:pt>
    <dgm:pt modelId="{9DF9F30B-6182-4C55-ADDC-8C2DB12C0DE6}" type="sibTrans" cxnId="{FAD64DFA-3D52-411C-9A86-804B432871F0}">
      <dgm:prSet/>
      <dgm:spPr/>
      <dgm:t>
        <a:bodyPr/>
        <a:lstStyle/>
        <a:p>
          <a:endParaRPr lang="it-IT"/>
        </a:p>
      </dgm:t>
    </dgm:pt>
    <dgm:pt modelId="{E6E550E3-71DC-4C74-9FCE-A7311CF2AA10}">
      <dgm:prSet phldrT="[Testo]" custT="1"/>
      <dgm:spPr/>
      <dgm:t>
        <a:bodyPr/>
        <a:lstStyle/>
        <a:p>
          <a:r>
            <a:rPr lang="it-IT" sz="1800" dirty="0" smtClean="0"/>
            <a:t>inquinamento</a:t>
          </a:r>
          <a:endParaRPr lang="it-IT" sz="1800" dirty="0"/>
        </a:p>
      </dgm:t>
    </dgm:pt>
    <dgm:pt modelId="{D1505823-D8F2-4DC3-B819-184061C188E3}" type="parTrans" cxnId="{13DD5B3A-E9EE-473E-9AF2-114A4FA15899}">
      <dgm:prSet/>
      <dgm:spPr/>
      <dgm:t>
        <a:bodyPr/>
        <a:lstStyle/>
        <a:p>
          <a:endParaRPr lang="it-IT"/>
        </a:p>
      </dgm:t>
    </dgm:pt>
    <dgm:pt modelId="{28E885CE-D545-429E-867A-D6E117FB0E1C}" type="sibTrans" cxnId="{13DD5B3A-E9EE-473E-9AF2-114A4FA15899}">
      <dgm:prSet/>
      <dgm:spPr/>
      <dgm:t>
        <a:bodyPr/>
        <a:lstStyle/>
        <a:p>
          <a:endParaRPr lang="it-IT"/>
        </a:p>
      </dgm:t>
    </dgm:pt>
    <dgm:pt modelId="{FACA2FAB-68EB-444D-A6F6-76B532A66AE2}">
      <dgm:prSet phldrT="[Testo]" custT="1"/>
      <dgm:spPr/>
      <dgm:t>
        <a:bodyPr/>
        <a:lstStyle/>
        <a:p>
          <a:r>
            <a:rPr lang="it-IT" sz="1800" dirty="0" smtClean="0"/>
            <a:t>Chi non rispetta le regole paga!</a:t>
          </a:r>
          <a:endParaRPr lang="it-IT" sz="1800" dirty="0"/>
        </a:p>
      </dgm:t>
    </dgm:pt>
    <dgm:pt modelId="{6B1A264B-5551-4AE3-86C7-9F1569388F4B}" type="parTrans" cxnId="{0AEC158E-2E87-4EDC-AEE3-329BE4972C2E}">
      <dgm:prSet/>
      <dgm:spPr/>
      <dgm:t>
        <a:bodyPr/>
        <a:lstStyle/>
        <a:p>
          <a:endParaRPr lang="it-IT"/>
        </a:p>
      </dgm:t>
    </dgm:pt>
    <dgm:pt modelId="{7692975F-04F8-4E39-898D-20B1514281BD}" type="sibTrans" cxnId="{0AEC158E-2E87-4EDC-AEE3-329BE4972C2E}">
      <dgm:prSet/>
      <dgm:spPr/>
      <dgm:t>
        <a:bodyPr/>
        <a:lstStyle/>
        <a:p>
          <a:endParaRPr lang="it-IT"/>
        </a:p>
      </dgm:t>
    </dgm:pt>
    <dgm:pt modelId="{D6903C7A-E2A9-411C-81C9-A2460E294459}">
      <dgm:prSet phldrT="[Testo]" custT="1"/>
      <dgm:spPr/>
      <dgm:t>
        <a:bodyPr/>
        <a:lstStyle/>
        <a:p>
          <a:r>
            <a:rPr lang="it-IT" sz="1800" dirty="0" smtClean="0"/>
            <a:t>mancata bonifica</a:t>
          </a:r>
          <a:endParaRPr lang="it-IT" sz="1800" dirty="0"/>
        </a:p>
      </dgm:t>
    </dgm:pt>
    <dgm:pt modelId="{1D0A22A4-512A-4F08-A87E-73955CE6F782}" type="parTrans" cxnId="{64A1629C-80E3-468C-8B35-F550BF9C158F}">
      <dgm:prSet/>
      <dgm:spPr/>
      <dgm:t>
        <a:bodyPr/>
        <a:lstStyle/>
        <a:p>
          <a:endParaRPr lang="it-IT"/>
        </a:p>
      </dgm:t>
    </dgm:pt>
    <dgm:pt modelId="{2A992844-64DB-4129-BD5D-B1A2BC056B2D}" type="sibTrans" cxnId="{64A1629C-80E3-468C-8B35-F550BF9C158F}">
      <dgm:prSet/>
      <dgm:spPr/>
      <dgm:t>
        <a:bodyPr/>
        <a:lstStyle/>
        <a:p>
          <a:endParaRPr lang="it-IT"/>
        </a:p>
      </dgm:t>
    </dgm:pt>
    <dgm:pt modelId="{BE12E83F-38FA-4595-BF9A-A30339E47916}" type="pres">
      <dgm:prSet presAssocID="{F73FBB70-412E-491F-8D76-53559855E8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65A4605-5E81-4571-AE17-C51A4FE04CFE}" type="pres">
      <dgm:prSet presAssocID="{BF237E98-B528-413C-AF02-254533394D9A}" presName="node" presStyleLbl="node1" presStyleIdx="0" presStyleCnt="4" custScaleX="24372" custScaleY="14000" custLinFactNeighborX="25445" custLinFactNeighborY="29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903E5-CDE8-4FF4-8086-367BE9C0BB31}" type="pres">
      <dgm:prSet presAssocID="{9DF9F30B-6182-4C55-ADDC-8C2DB12C0DE6}" presName="sibTrans" presStyleCnt="0"/>
      <dgm:spPr/>
    </dgm:pt>
    <dgm:pt modelId="{C197065B-887F-47B7-8568-305713D990A5}" type="pres">
      <dgm:prSet presAssocID="{E6E550E3-71DC-4C74-9FCE-A7311CF2AA10}" presName="node" presStyleLbl="node1" presStyleIdx="1" presStyleCnt="4" custScaleX="20927" custScaleY="13770" custLinFactNeighborX="17620" custLinFactNeighborY="28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4FCA4C-ECB4-415A-BE0B-13CCA93AA8F7}" type="pres">
      <dgm:prSet presAssocID="{28E885CE-D545-429E-867A-D6E117FB0E1C}" presName="sibTrans" presStyleCnt="0"/>
      <dgm:spPr/>
    </dgm:pt>
    <dgm:pt modelId="{4E28096B-D9AC-4F80-8127-46F6F9BB3BEB}" type="pres">
      <dgm:prSet presAssocID="{FACA2FAB-68EB-444D-A6F6-76B532A66AE2}" presName="node" presStyleLbl="node1" presStyleIdx="2" presStyleCnt="4" custScaleX="42413" custScaleY="16346" custLinFactNeighborX="40452" custLinFactNeighborY="57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D4EC2-2C9C-403F-A42F-4C5270358388}" type="pres">
      <dgm:prSet presAssocID="{7692975F-04F8-4E39-898D-20B1514281BD}" presName="sibTrans" presStyleCnt="0"/>
      <dgm:spPr/>
    </dgm:pt>
    <dgm:pt modelId="{81AC855F-8EF4-402D-B53E-EB122C83F888}" type="pres">
      <dgm:prSet presAssocID="{D6903C7A-E2A9-411C-81C9-A2460E294459}" presName="node" presStyleLbl="node1" presStyleIdx="3" presStyleCnt="4" custScaleX="24372" custScaleY="14000" custLinFactNeighborX="-2015" custLinFactNeighborY="-121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3E3A92-9980-4B7F-A027-85D0948752BE}" type="presOf" srcId="{D6903C7A-E2A9-411C-81C9-A2460E294459}" destId="{81AC855F-8EF4-402D-B53E-EB122C83F888}" srcOrd="0" destOrd="0" presId="urn:microsoft.com/office/officeart/2005/8/layout/default"/>
    <dgm:cxn modelId="{13DD5B3A-E9EE-473E-9AF2-114A4FA15899}" srcId="{F73FBB70-412E-491F-8D76-53559855E8EE}" destId="{E6E550E3-71DC-4C74-9FCE-A7311CF2AA10}" srcOrd="1" destOrd="0" parTransId="{D1505823-D8F2-4DC3-B819-184061C188E3}" sibTransId="{28E885CE-D545-429E-867A-D6E117FB0E1C}"/>
    <dgm:cxn modelId="{E4F60CE4-DBE6-48E1-B857-0FD14BE11A07}" type="presOf" srcId="{F73FBB70-412E-491F-8D76-53559855E8EE}" destId="{BE12E83F-38FA-4595-BF9A-A30339E47916}" srcOrd="0" destOrd="0" presId="urn:microsoft.com/office/officeart/2005/8/layout/default"/>
    <dgm:cxn modelId="{CD0AEE6C-3495-4686-BFBA-EFB474B29D12}" type="presOf" srcId="{FACA2FAB-68EB-444D-A6F6-76B532A66AE2}" destId="{4E28096B-D9AC-4F80-8127-46F6F9BB3BEB}" srcOrd="0" destOrd="0" presId="urn:microsoft.com/office/officeart/2005/8/layout/default"/>
    <dgm:cxn modelId="{0AEC158E-2E87-4EDC-AEE3-329BE4972C2E}" srcId="{F73FBB70-412E-491F-8D76-53559855E8EE}" destId="{FACA2FAB-68EB-444D-A6F6-76B532A66AE2}" srcOrd="2" destOrd="0" parTransId="{6B1A264B-5551-4AE3-86C7-9F1569388F4B}" sibTransId="{7692975F-04F8-4E39-898D-20B1514281BD}"/>
    <dgm:cxn modelId="{64A1629C-80E3-468C-8B35-F550BF9C158F}" srcId="{F73FBB70-412E-491F-8D76-53559855E8EE}" destId="{D6903C7A-E2A9-411C-81C9-A2460E294459}" srcOrd="3" destOrd="0" parTransId="{1D0A22A4-512A-4F08-A87E-73955CE6F782}" sibTransId="{2A992844-64DB-4129-BD5D-B1A2BC056B2D}"/>
    <dgm:cxn modelId="{FAD64DFA-3D52-411C-9A86-804B432871F0}" srcId="{F73FBB70-412E-491F-8D76-53559855E8EE}" destId="{BF237E98-B528-413C-AF02-254533394D9A}" srcOrd="0" destOrd="0" parTransId="{8623D878-9257-4426-901A-1F1CFD985630}" sibTransId="{9DF9F30B-6182-4C55-ADDC-8C2DB12C0DE6}"/>
    <dgm:cxn modelId="{F1133183-A9E3-4E27-BDCE-3F3A6B74ADDD}" type="presOf" srcId="{E6E550E3-71DC-4C74-9FCE-A7311CF2AA10}" destId="{C197065B-887F-47B7-8568-305713D990A5}" srcOrd="0" destOrd="0" presId="urn:microsoft.com/office/officeart/2005/8/layout/default"/>
    <dgm:cxn modelId="{A6C32308-928D-4B85-A3AE-738C45686A17}" type="presOf" srcId="{BF237E98-B528-413C-AF02-254533394D9A}" destId="{765A4605-5E81-4571-AE17-C51A4FE04CFE}" srcOrd="0" destOrd="0" presId="urn:microsoft.com/office/officeart/2005/8/layout/default"/>
    <dgm:cxn modelId="{516337DB-3F66-460A-BECE-BEFA30A337C7}" type="presParOf" srcId="{BE12E83F-38FA-4595-BF9A-A30339E47916}" destId="{765A4605-5E81-4571-AE17-C51A4FE04CFE}" srcOrd="0" destOrd="0" presId="urn:microsoft.com/office/officeart/2005/8/layout/default"/>
    <dgm:cxn modelId="{9AC2419C-9BA6-4DCE-A69D-14795CCBE2E6}" type="presParOf" srcId="{BE12E83F-38FA-4595-BF9A-A30339E47916}" destId="{CBB903E5-CDE8-4FF4-8086-367BE9C0BB31}" srcOrd="1" destOrd="0" presId="urn:microsoft.com/office/officeart/2005/8/layout/default"/>
    <dgm:cxn modelId="{94485C91-109E-44A4-A63A-7AA51EDD4C1C}" type="presParOf" srcId="{BE12E83F-38FA-4595-BF9A-A30339E47916}" destId="{C197065B-887F-47B7-8568-305713D990A5}" srcOrd="2" destOrd="0" presId="urn:microsoft.com/office/officeart/2005/8/layout/default"/>
    <dgm:cxn modelId="{1D3D6DFB-DAE9-4339-82C6-F1DE40B4570C}" type="presParOf" srcId="{BE12E83F-38FA-4595-BF9A-A30339E47916}" destId="{5E4FCA4C-ECB4-415A-BE0B-13CCA93AA8F7}" srcOrd="3" destOrd="0" presId="urn:microsoft.com/office/officeart/2005/8/layout/default"/>
    <dgm:cxn modelId="{7D895CCB-59F6-4FF6-B569-BE7CCEC09BB3}" type="presParOf" srcId="{BE12E83F-38FA-4595-BF9A-A30339E47916}" destId="{4E28096B-D9AC-4F80-8127-46F6F9BB3BEB}" srcOrd="4" destOrd="0" presId="urn:microsoft.com/office/officeart/2005/8/layout/default"/>
    <dgm:cxn modelId="{57726B2A-2A8C-4BDD-87BA-E1019F4074B7}" type="presParOf" srcId="{BE12E83F-38FA-4595-BF9A-A30339E47916}" destId="{9B3D4EC2-2C9C-403F-A42F-4C5270358388}" srcOrd="5" destOrd="0" presId="urn:microsoft.com/office/officeart/2005/8/layout/default"/>
    <dgm:cxn modelId="{8B3DBC95-6141-4C8E-9F0C-A031E3A52C73}" type="presParOf" srcId="{BE12E83F-38FA-4595-BF9A-A30339E47916}" destId="{81AC855F-8EF4-402D-B53E-EB122C83F88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2711-F2EE-4823-A51A-6D096FF194C0}">
      <dsp:nvSpPr>
        <dsp:cNvPr id="0" name=""/>
        <dsp:cNvSpPr/>
      </dsp:nvSpPr>
      <dsp:spPr>
        <a:xfrm>
          <a:off x="69728" y="1"/>
          <a:ext cx="1831266" cy="10987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Progetto MIUR</a:t>
          </a:r>
          <a:endParaRPr lang="it-IT" sz="1800" b="0" kern="1200" dirty="0">
            <a:effectLst/>
          </a:endParaRPr>
        </a:p>
      </dsp:txBody>
      <dsp:txXfrm>
        <a:off x="69728" y="1"/>
        <a:ext cx="1831266" cy="1098759"/>
      </dsp:txXfrm>
    </dsp:sp>
    <dsp:sp modelId="{8581B7E0-3F05-4152-AAF8-CAB3FD7978B4}">
      <dsp:nvSpPr>
        <dsp:cNvPr id="0" name=""/>
        <dsp:cNvSpPr/>
      </dsp:nvSpPr>
      <dsp:spPr>
        <a:xfrm>
          <a:off x="1400344" y="666839"/>
          <a:ext cx="1831266" cy="10987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effectLst/>
            </a:rPr>
            <a:t>       UCPI</a:t>
          </a:r>
          <a:endParaRPr lang="it-IT" sz="1800" kern="1200" dirty="0"/>
        </a:p>
      </dsp:txBody>
      <dsp:txXfrm>
        <a:off x="1400344" y="666839"/>
        <a:ext cx="1831266" cy="1098759"/>
      </dsp:txXfrm>
    </dsp:sp>
    <dsp:sp modelId="{77D7FA15-4E78-4E08-8E7D-0996845BCF41}">
      <dsp:nvSpPr>
        <dsp:cNvPr id="0" name=""/>
        <dsp:cNvSpPr/>
      </dsp:nvSpPr>
      <dsp:spPr>
        <a:xfrm>
          <a:off x="1841142" y="1433330"/>
          <a:ext cx="2005456" cy="10987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Camera penale di Locri</a:t>
          </a:r>
          <a:endParaRPr lang="it-IT" sz="1800" kern="1200" dirty="0"/>
        </a:p>
      </dsp:txBody>
      <dsp:txXfrm>
        <a:off x="1841142" y="1433330"/>
        <a:ext cx="2005456" cy="1098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ECAD1-2B31-4E07-BD67-E1AA2401B587}">
      <dsp:nvSpPr>
        <dsp:cNvPr id="0" name=""/>
        <dsp:cNvSpPr/>
      </dsp:nvSpPr>
      <dsp:spPr>
        <a:xfrm>
          <a:off x="0" y="0"/>
          <a:ext cx="5671507" cy="44005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9511-F69D-4E80-BCC7-D92F9D8FD045}">
      <dsp:nvSpPr>
        <dsp:cNvPr id="0" name=""/>
        <dsp:cNvSpPr/>
      </dsp:nvSpPr>
      <dsp:spPr>
        <a:xfrm>
          <a:off x="3339" y="1320162"/>
          <a:ext cx="1606188" cy="1760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Il processo penale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(Fasi e finalità)</a:t>
          </a:r>
          <a:endParaRPr lang="it-IT" sz="1400" kern="1200" dirty="0"/>
        </a:p>
      </dsp:txBody>
      <dsp:txXfrm>
        <a:off x="81747" y="1398570"/>
        <a:ext cx="1449372" cy="1603400"/>
      </dsp:txXfrm>
    </dsp:sp>
    <dsp:sp modelId="{E0245339-C9A1-4D75-A25E-F5EC2150E74D}">
      <dsp:nvSpPr>
        <dsp:cNvPr id="0" name=""/>
        <dsp:cNvSpPr/>
      </dsp:nvSpPr>
      <dsp:spPr>
        <a:xfrm>
          <a:off x="1689837" y="1320162"/>
          <a:ext cx="1606188" cy="1760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 soggetti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Accusa  Difesa   Giudice</a:t>
          </a:r>
          <a:endParaRPr lang="it-IT" sz="1400" kern="1200" dirty="0"/>
        </a:p>
      </dsp:txBody>
      <dsp:txXfrm>
        <a:off x="1768245" y="1398570"/>
        <a:ext cx="1449372" cy="1603400"/>
      </dsp:txXfrm>
    </dsp:sp>
    <dsp:sp modelId="{4DB1B27C-49CB-4048-B01A-3CDCACFDDCB8}">
      <dsp:nvSpPr>
        <dsp:cNvPr id="0" name=""/>
        <dsp:cNvSpPr/>
      </dsp:nvSpPr>
      <dsp:spPr>
        <a:xfrm>
          <a:off x="3376335" y="1320162"/>
          <a:ext cx="1606188" cy="1760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Il ruolo dell’Avvocato</a:t>
          </a:r>
          <a:endParaRPr lang="it-IT" sz="1400" kern="1200" dirty="0"/>
        </a:p>
      </dsp:txBody>
      <dsp:txXfrm>
        <a:off x="3454743" y="1398570"/>
        <a:ext cx="1449372" cy="1603400"/>
      </dsp:txXfrm>
    </dsp:sp>
    <dsp:sp modelId="{20AFBC1B-0739-4077-B5E4-50DE2C70B13A}">
      <dsp:nvSpPr>
        <dsp:cNvPr id="0" name=""/>
        <dsp:cNvSpPr/>
      </dsp:nvSpPr>
      <dsp:spPr>
        <a:xfrm>
          <a:off x="5062833" y="1320162"/>
          <a:ext cx="1606188" cy="1760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 principi Costituzionali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art.24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art.25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art.27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art.111</a:t>
          </a:r>
          <a:endParaRPr lang="it-IT" sz="1400" kern="1200" dirty="0"/>
        </a:p>
      </dsp:txBody>
      <dsp:txXfrm>
        <a:off x="5141241" y="1398570"/>
        <a:ext cx="1449372" cy="160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35E8-F4DD-4B2C-B71F-268AE377989B}">
      <dsp:nvSpPr>
        <dsp:cNvPr id="0" name=""/>
        <dsp:cNvSpPr/>
      </dsp:nvSpPr>
      <dsp:spPr>
        <a:xfrm>
          <a:off x="641800" y="327188"/>
          <a:ext cx="1552162" cy="1144249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noProof="0" dirty="0" smtClean="0">
              <a:solidFill>
                <a:prstClr val="white"/>
              </a:solidFill>
              <a:latin typeface="+mn-lt"/>
              <a:ea typeface="+mn-ea"/>
              <a:cs typeface="+mn-cs"/>
            </a:rPr>
            <a:t>Il giudice</a:t>
          </a:r>
          <a:endParaRPr lang="it-IT" sz="1800" b="0" kern="1200" noProof="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869109" y="494759"/>
        <a:ext cx="1097544" cy="809107"/>
      </dsp:txXfrm>
    </dsp:sp>
    <dsp:sp modelId="{38A24D82-EA48-4EA4-A27A-7960EA443052}">
      <dsp:nvSpPr>
        <dsp:cNvPr id="0" name=""/>
        <dsp:cNvSpPr/>
      </dsp:nvSpPr>
      <dsp:spPr>
        <a:xfrm rot="3511673">
          <a:off x="1730718" y="1451634"/>
          <a:ext cx="286909" cy="386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noProof="0" dirty="0">
            <a:latin typeface="+mn-lt"/>
          </a:endParaRPr>
        </a:p>
      </dsp:txBody>
      <dsp:txXfrm>
        <a:off x="1751286" y="1492165"/>
        <a:ext cx="200836" cy="231710"/>
      </dsp:txXfrm>
    </dsp:sp>
    <dsp:sp modelId="{58E947D2-3E5A-491D-A706-CCF7D2A34086}">
      <dsp:nvSpPr>
        <dsp:cNvPr id="0" name=""/>
        <dsp:cNvSpPr/>
      </dsp:nvSpPr>
      <dsp:spPr>
        <a:xfrm>
          <a:off x="1667063" y="1816138"/>
          <a:ext cx="1324503" cy="1144249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L’accusa</a:t>
          </a:r>
          <a:endParaRPr lang="it-IT" sz="1800" b="0" kern="1200" noProof="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861032" y="1983709"/>
        <a:ext cx="936565" cy="809107"/>
      </dsp:txXfrm>
    </dsp:sp>
    <dsp:sp modelId="{B18C0AB1-4B8E-4865-B793-FBF903C32B92}">
      <dsp:nvSpPr>
        <dsp:cNvPr id="0" name=""/>
        <dsp:cNvSpPr/>
      </dsp:nvSpPr>
      <dsp:spPr>
        <a:xfrm rot="10800000">
          <a:off x="1426844" y="2195171"/>
          <a:ext cx="169754" cy="386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noProof="0" dirty="0">
            <a:latin typeface="+mn-lt"/>
          </a:endParaRPr>
        </a:p>
      </dsp:txBody>
      <dsp:txXfrm rot="10800000">
        <a:off x="1477770" y="2272408"/>
        <a:ext cx="118828" cy="231710"/>
      </dsp:txXfrm>
    </dsp:sp>
    <dsp:sp modelId="{7E9E3C58-CC23-4411-A6E3-57633E16C7E9}">
      <dsp:nvSpPr>
        <dsp:cNvPr id="0" name=""/>
        <dsp:cNvSpPr/>
      </dsp:nvSpPr>
      <dsp:spPr>
        <a:xfrm>
          <a:off x="-126746" y="1816138"/>
          <a:ext cx="1473518" cy="114424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noProof="0" dirty="0" smtClean="0">
              <a:solidFill>
                <a:prstClr val="white"/>
              </a:solidFill>
              <a:latin typeface="+mn-lt"/>
              <a:ea typeface="+mn-ea"/>
              <a:cs typeface="+mn-cs"/>
            </a:rPr>
            <a:t>La difesa </a:t>
          </a:r>
          <a:endParaRPr lang="it-IT" sz="1800" b="0" kern="1200" noProof="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89046" y="1983709"/>
        <a:ext cx="1041934" cy="809107"/>
      </dsp:txXfrm>
    </dsp:sp>
    <dsp:sp modelId="{93AB8E35-1750-4CFC-89AD-D69041149504}">
      <dsp:nvSpPr>
        <dsp:cNvPr id="0" name=""/>
        <dsp:cNvSpPr/>
      </dsp:nvSpPr>
      <dsp:spPr>
        <a:xfrm rot="17908993">
          <a:off x="879571" y="1459138"/>
          <a:ext cx="259589" cy="386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noProof="0" dirty="0">
            <a:latin typeface="+mn-lt"/>
          </a:endParaRPr>
        </a:p>
      </dsp:txBody>
      <dsp:txXfrm>
        <a:off x="899940" y="1570600"/>
        <a:ext cx="181712" cy="231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4605-5E81-4571-AE17-C51A4FE04CFE}">
      <dsp:nvSpPr>
        <dsp:cNvPr id="0" name=""/>
        <dsp:cNvSpPr/>
      </dsp:nvSpPr>
      <dsp:spPr>
        <a:xfrm>
          <a:off x="4517835" y="1292595"/>
          <a:ext cx="2303745" cy="79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smaltimento illegale</a:t>
          </a:r>
          <a:endParaRPr lang="it-IT" sz="1800" kern="1200" dirty="0"/>
        </a:p>
      </dsp:txBody>
      <dsp:txXfrm>
        <a:off x="4517835" y="1292595"/>
        <a:ext cx="2303745" cy="794004"/>
      </dsp:txXfrm>
    </dsp:sp>
    <dsp:sp modelId="{C197065B-887F-47B7-8568-305713D990A5}">
      <dsp:nvSpPr>
        <dsp:cNvPr id="0" name=""/>
        <dsp:cNvSpPr/>
      </dsp:nvSpPr>
      <dsp:spPr>
        <a:xfrm>
          <a:off x="7027172" y="1292595"/>
          <a:ext cx="1978109" cy="780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inquinamento</a:t>
          </a:r>
          <a:endParaRPr lang="it-IT" sz="1800" kern="1200" dirty="0"/>
        </a:p>
      </dsp:txBody>
      <dsp:txXfrm>
        <a:off x="7027172" y="1292595"/>
        <a:ext cx="1978109" cy="780959"/>
      </dsp:txXfrm>
    </dsp:sp>
    <dsp:sp modelId="{4E28096B-D9AC-4F80-8127-46F6F9BB3BEB}">
      <dsp:nvSpPr>
        <dsp:cNvPr id="0" name=""/>
        <dsp:cNvSpPr/>
      </dsp:nvSpPr>
      <dsp:spPr>
        <a:xfrm>
          <a:off x="4920887" y="3188147"/>
          <a:ext cx="4009058" cy="9270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Chi non rispetta le regole paga!</a:t>
          </a:r>
          <a:endParaRPr lang="it-IT" sz="1800" kern="1200" dirty="0"/>
        </a:p>
      </dsp:txBody>
      <dsp:txXfrm>
        <a:off x="4920887" y="3188147"/>
        <a:ext cx="4009058" cy="927056"/>
      </dsp:txXfrm>
    </dsp:sp>
    <dsp:sp modelId="{81AC855F-8EF4-402D-B53E-EB122C83F888}">
      <dsp:nvSpPr>
        <dsp:cNvPr id="0" name=""/>
        <dsp:cNvSpPr/>
      </dsp:nvSpPr>
      <dsp:spPr>
        <a:xfrm>
          <a:off x="5861025" y="2242659"/>
          <a:ext cx="2303745" cy="79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mancata bonifica</a:t>
          </a:r>
          <a:endParaRPr lang="it-IT" sz="1800" kern="1200" dirty="0"/>
        </a:p>
      </dsp:txBody>
      <dsp:txXfrm>
        <a:off x="5861025" y="2242659"/>
        <a:ext cx="2303745" cy="79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90B90A-F7C1-4BF3-BC7C-B7431AE29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264651-4C9C-43A3-9878-1FEB69924A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FFB1-D345-48A4-A0FB-DEF7C3AD166A}" type="datetime1">
              <a:rPr lang="it-IT" smtClean="0"/>
              <a:t>21/02/2025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B10F24-4646-490B-AB6D-EF3A3B1C4B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23277F-B8F0-4188-B76E-50DF5652E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C560-A4B1-4B9E-82D4-065EE48C87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5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97BC-9B51-472D-A14F-31F76CFE01E0}" type="datetime1">
              <a:rPr lang="it-IT" smtClean="0"/>
              <a:pPr/>
              <a:t>21/02/2025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9E391-5BBC-45FF-9026-00C83E36358B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9705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65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6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11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7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1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49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26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37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75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33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51701-7102-42EC-89C6-8B21CFE16B95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5B48A-3C76-4840-98D9-EC3AB17EC18A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A1730-B5C8-40E9-ADF1-E4C521A64A09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C58D7-3240-4DAC-8D9C-E7F7DAD41124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3" name="Connettore diritto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24BF1B-7078-4842-BE51-BDA9FE806B2D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9F7AE-0CCC-4C47-B729-87D4F7EE750A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5" name="Connettore diritto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6CA84-50D2-4960-92B8-2F51F8B3B334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9" name="Connettore diritto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99450-9777-43CF-856E-D77C86C9B071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18416-3D43-4F4C-AD83-DA048C197462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7C711-29F5-4552-B570-EA19B71DA129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7" name="Connettore diritto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ttango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D816B8A-53D9-421A-A0C1-6EAA248357E4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1" name="Connettore dirit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D992D70-EE43-49AB-90CF-2C7C6BEEA771}" type="datetime1">
              <a:rPr lang="it-IT" noProof="0" smtClean="0"/>
              <a:t>21/02/2025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jp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41" y="3515394"/>
            <a:ext cx="10851002" cy="1151086"/>
          </a:xfrm>
          <a:solidFill>
            <a:schemeClr val="tx1">
              <a:lumMod val="85000"/>
              <a:lumOff val="15000"/>
            </a:schemeClr>
          </a:solidFill>
          <a:ln w="38100">
            <a:solidFill>
              <a:srgbClr val="CB0707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it-IT" sz="32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     Il progetto scuola</a:t>
            </a:r>
            <a: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 </a:t>
            </a:r>
            <a:r>
              <a:rPr lang="it-IT" sz="24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2025 </a:t>
            </a:r>
            <a:r>
              <a:rPr lang="it-IT" sz="14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(II edizione)</a:t>
            </a:r>
            <a: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 </a:t>
            </a:r>
            <a:b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</a:br>
            <a:endParaRPr lang="it-IT" sz="1400" dirty="0">
              <a:solidFill>
                <a:srgbClr val="FFFFFE"/>
              </a:solidFill>
              <a:latin typeface="Castellar" panose="020A0402060406010301" pitchFamily="18" charset="0"/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858096" y="5479514"/>
            <a:ext cx="3657593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rgbClr val="F9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Laboratorio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DIRITTO ambientale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66306" y="5475732"/>
            <a:ext cx="2458528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rgbClr val="F9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Il Processo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 simulato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300529044"/>
              </p:ext>
            </p:extLst>
          </p:nvPr>
        </p:nvGraphicFramePr>
        <p:xfrm>
          <a:off x="7245944" y="645666"/>
          <a:ext cx="3846599" cy="262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cumento multiplo 3"/>
          <p:cNvSpPr/>
          <p:nvPr/>
        </p:nvSpPr>
        <p:spPr>
          <a:xfrm>
            <a:off x="3140015" y="5588003"/>
            <a:ext cx="1003329" cy="50224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0228" y="4661637"/>
            <a:ext cx="6857880" cy="646331"/>
          </a:xfrm>
          <a:prstGeom prst="rect">
            <a:avLst/>
          </a:prstGeom>
          <a:noFill/>
          <a:ln w="19050">
            <a:solidFill>
              <a:srgbClr val="F94D4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Percorso sulla legalità attraverso la conoscenza dei principi costituzionali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9" y="-1"/>
            <a:ext cx="7253153" cy="30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Graphic spid="3" grpId="0">
        <p:bldAsOne/>
      </p:bldGraphic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multiplo 3"/>
          <p:cNvSpPr/>
          <p:nvPr/>
        </p:nvSpPr>
        <p:spPr>
          <a:xfrm>
            <a:off x="3493066" y="1374159"/>
            <a:ext cx="2113472" cy="156138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5" y="3515394"/>
            <a:ext cx="9792018" cy="1151086"/>
          </a:xfrm>
          <a:solidFill>
            <a:schemeClr val="tx1">
              <a:lumMod val="85000"/>
              <a:lumOff val="15000"/>
            </a:schemeClr>
          </a:solidFill>
          <a:ln w="28575">
            <a:solidFill>
              <a:srgbClr val="CB0707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it-IT" sz="32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Il progetto scuola</a:t>
            </a:r>
            <a: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 </a:t>
            </a:r>
            <a:r>
              <a:rPr lang="it-IT" sz="24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2025 </a:t>
            </a:r>
            <a:r>
              <a:rPr lang="it-IT" sz="14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(II edizione)</a:t>
            </a:r>
            <a: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  <a:t> </a:t>
            </a:r>
            <a:br>
              <a:rPr lang="it-IT" sz="4100" dirty="0" smtClean="0">
                <a:solidFill>
                  <a:srgbClr val="FFFFFE"/>
                </a:solidFill>
                <a:latin typeface="Castellar" panose="020A0402060406010301" pitchFamily="18" charset="0"/>
              </a:rPr>
            </a:br>
            <a:endParaRPr lang="it-IT" sz="1400" dirty="0">
              <a:solidFill>
                <a:srgbClr val="FFFFFE"/>
              </a:solidFill>
              <a:latin typeface="Castellar" panose="020A0402060406010301" pitchFamily="18" charset="0"/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08956" y="1750724"/>
            <a:ext cx="3321170" cy="738664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 processo simulato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26347" y="1747852"/>
            <a:ext cx="5771309" cy="738664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Il laboratorio di Diritto Ambientale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94300" y="4799009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Camera penale di Locri   &amp;   Carical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1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57577" y="362046"/>
            <a:ext cx="546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0808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bg1"/>
                </a:solidFill>
              </a:rPr>
              <a:t>AGEVOLARE LA CONOSCENZA degli studenti </a:t>
            </a:r>
          </a:p>
          <a:p>
            <a:pPr>
              <a:buClr>
                <a:srgbClr val="EE0808"/>
              </a:buClr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  sulla conformazione del Sistema Costituzionale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143193" y="1288463"/>
            <a:ext cx="546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0808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1"/>
                </a:solidFill>
              </a:rPr>
              <a:t>per favorire una </a:t>
            </a:r>
            <a:r>
              <a:rPr lang="it-IT" dirty="0" smtClean="0">
                <a:solidFill>
                  <a:schemeClr val="bg1"/>
                </a:solidFill>
              </a:rPr>
              <a:t>MAGGIORE CONSAPEVOLEZZA  del </a:t>
            </a:r>
            <a:r>
              <a:rPr lang="it-IT" dirty="0">
                <a:solidFill>
                  <a:schemeClr val="bg1"/>
                </a:solidFill>
              </a:rPr>
              <a:t>valore della legalità e del rispetto delle regole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157577" y="2191359"/>
            <a:ext cx="546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0808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1"/>
                </a:solidFill>
              </a:rPr>
              <a:t>per </a:t>
            </a:r>
            <a:r>
              <a:rPr lang="it-IT" dirty="0" smtClean="0">
                <a:solidFill>
                  <a:schemeClr val="bg1"/>
                </a:solidFill>
              </a:rPr>
              <a:t>attivare un percorso di crescita proattiva e un FUTURO SOSTENIBILE 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0"/>
            <a:ext cx="5515456" cy="306493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3064931"/>
            <a:ext cx="12192000" cy="24885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25414" y="3622309"/>
            <a:ext cx="2458528" cy="369332"/>
          </a:xfrm>
          <a:prstGeom prst="rect">
            <a:avLst/>
          </a:prstGeom>
          <a:noFill/>
          <a:ln w="19050">
            <a:solidFill>
              <a:srgbClr val="F9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Il Processo simulato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75031" y="3625102"/>
            <a:ext cx="3657593" cy="369332"/>
          </a:xfrm>
          <a:prstGeom prst="rect">
            <a:avLst/>
          </a:prstGeom>
          <a:noFill/>
          <a:ln w="19050">
            <a:solidFill>
              <a:srgbClr val="F9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Laboratorio sul DIRITTO ambientale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3495" y="4249723"/>
            <a:ext cx="5358784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promuovere l’educazione alla </a:t>
            </a:r>
            <a:r>
              <a:rPr lang="it-IT" sz="1600" dirty="0" smtClean="0">
                <a:solidFill>
                  <a:schemeClr val="bg1"/>
                </a:solidFill>
              </a:rPr>
              <a:t>legalità e </a:t>
            </a:r>
            <a:r>
              <a:rPr lang="it-IT" sz="1600" dirty="0">
                <a:solidFill>
                  <a:schemeClr val="bg1"/>
                </a:solidFill>
              </a:rPr>
              <a:t>al rispetto delle regole, 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con </a:t>
            </a:r>
            <a:r>
              <a:rPr lang="it-IT" sz="1600" dirty="0">
                <a:solidFill>
                  <a:schemeClr val="bg1"/>
                </a:solidFill>
              </a:rPr>
              <a:t>particolare riferimento </a:t>
            </a:r>
            <a:r>
              <a:rPr lang="it-IT" sz="1600" dirty="0" smtClean="0">
                <a:solidFill>
                  <a:schemeClr val="bg1"/>
                </a:solidFill>
              </a:rPr>
              <a:t>ai </a:t>
            </a:r>
            <a:r>
              <a:rPr lang="it-IT" sz="1600" dirty="0">
                <a:solidFill>
                  <a:schemeClr val="bg1"/>
                </a:solidFill>
              </a:rPr>
              <a:t>princìpi costituzionali 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afferenti il </a:t>
            </a:r>
            <a:r>
              <a:rPr lang="it-IT" sz="1600" dirty="0">
                <a:solidFill>
                  <a:schemeClr val="bg1"/>
                </a:solidFill>
              </a:rPr>
              <a:t>processo penale.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00914" y="4272744"/>
            <a:ext cx="5594580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Favorire, attraverso una maggiore conoscenza del Diritto ambientale, la consapevolezza di tutte le opportunità e/o rischi che una giusta (o mal sana) cultura ambientale può determinare nei cittadini di domani.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0" grpId="0" animBg="1"/>
      <p:bldP spid="15" grpId="0" animBg="1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tango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1071592"/>
            <a:ext cx="2890346" cy="660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it-IT" sz="2400" dirty="0" smtClean="0">
                <a:solidFill>
                  <a:schemeClr val="bg1"/>
                </a:solidFill>
              </a:rPr>
              <a:t>Il processo simulato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Segnaposto contenuto 15" descr="Elemento grafico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032199"/>
              </p:ext>
            </p:extLst>
          </p:nvPr>
        </p:nvGraphicFramePr>
        <p:xfrm>
          <a:off x="8859199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16793356"/>
              </p:ext>
            </p:extLst>
          </p:nvPr>
        </p:nvGraphicFramePr>
        <p:xfrm>
          <a:off x="1258629" y="642257"/>
          <a:ext cx="6672362" cy="440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643890" y="2140057"/>
            <a:ext cx="2975891" cy="830997"/>
          </a:xfrm>
          <a:prstGeom prst="rect">
            <a:avLst/>
          </a:prstGeom>
          <a:noFill/>
          <a:ln w="635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L’imputazione: cosa emerge dal processo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46244" y="3123463"/>
            <a:ext cx="2975891" cy="461665"/>
          </a:xfrm>
          <a:prstGeom prst="rect">
            <a:avLst/>
          </a:prstGeom>
          <a:noFill/>
          <a:ln w="635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parola al PM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643889" y="3733476"/>
            <a:ext cx="2975891" cy="461665"/>
          </a:xfrm>
          <a:prstGeom prst="rect">
            <a:avLst/>
          </a:prstGeom>
          <a:noFill/>
          <a:ln w="635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parola alla Difesa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643888" y="4343489"/>
            <a:ext cx="2975891" cy="830997"/>
          </a:xfrm>
          <a:prstGeom prst="rect">
            <a:avLst/>
          </a:prstGeom>
          <a:noFill/>
          <a:ln w="635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Il Giudice si ritira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(Camera di consiglio)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652164" y="5245513"/>
            <a:ext cx="2975891" cy="461665"/>
          </a:xfrm>
          <a:prstGeom prst="rect">
            <a:avLst/>
          </a:prstGeom>
          <a:noFill/>
          <a:ln w="635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Sentenza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45296" y="5533066"/>
            <a:ext cx="6985695" cy="1200329"/>
          </a:xfrm>
          <a:prstGeom prst="rect">
            <a:avLst/>
          </a:prstGeom>
          <a:solidFill>
            <a:srgbClr val="F94D4D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it-IT" dirty="0" smtClean="0"/>
              <a:t>Gli studenti aderenti al progetto, riuniti in gruppi studio e supportati dagli Avvocati della Camera penale di Locri (tutor), acquisiranno tutte le conoscenze e le dinamiche del processo. Approfondiranno sui ruoli e sulle specifiche competenze degli attori coinvolti.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23" grpId="0" animBg="1"/>
      <p:bldP spid="24" grpId="0" animBg="1"/>
      <p:bldP spid="25" grpId="0" animBg="1"/>
      <p:bldP spid="26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tango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1071592"/>
            <a:ext cx="2890346" cy="660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it-IT" sz="2400" dirty="0" smtClean="0">
                <a:solidFill>
                  <a:schemeClr val="bg1"/>
                </a:solidFill>
              </a:rPr>
              <a:t>Il processo simulato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Segnaposto contenuto 15" descr="Elemento grafico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8259632"/>
              </p:ext>
            </p:extLst>
          </p:nvPr>
        </p:nvGraphicFramePr>
        <p:xfrm>
          <a:off x="8859199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4" y="965669"/>
            <a:ext cx="4178300" cy="27114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98" y="2549983"/>
            <a:ext cx="2932355" cy="27289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07" y="1700481"/>
            <a:ext cx="3364302" cy="341282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879894" y="5602074"/>
            <a:ext cx="6993681" cy="923330"/>
          </a:xfrm>
          <a:prstGeom prst="rect">
            <a:avLst/>
          </a:prstGeom>
          <a:solidFill>
            <a:srgbClr val="F94D4D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it-IT" dirty="0"/>
              <a:t>A conclusione degli incontri formativi, </a:t>
            </a:r>
            <a:r>
              <a:rPr lang="it-IT" dirty="0" smtClean="0"/>
              <a:t>è </a:t>
            </a:r>
            <a:r>
              <a:rPr lang="it-IT" dirty="0"/>
              <a:t>prevista la partecipazione degli studenti </a:t>
            </a:r>
            <a:r>
              <a:rPr lang="it-IT" dirty="0" smtClean="0"/>
              <a:t>alla simulazione di un’udienza </a:t>
            </a:r>
            <a:r>
              <a:rPr lang="it-IT" dirty="0"/>
              <a:t>quale momento di reale applicazione di quanto appreso durante il percorso formativo. </a:t>
            </a:r>
          </a:p>
        </p:txBody>
      </p:sp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tangolo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Scale bianche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3810" y="-47510"/>
            <a:ext cx="15982385" cy="61729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Rettangolo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891" y="3779462"/>
            <a:ext cx="5110730" cy="75187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Costruiamo insieme un Futuro Verde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6574" y="4712006"/>
            <a:ext cx="4136145" cy="739009"/>
          </a:xfrm>
        </p:spPr>
        <p:txBody>
          <a:bodyPr vert="horz" lIns="91440" tIns="91440" rIns="91440" bIns="91440" rtlCol="0">
            <a:normAutofit fontScale="85000" lnSpcReduction="10000"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Rigenerazione Urbana e Sviluppo Sostenibile</a:t>
            </a:r>
            <a:endParaRPr lang="it-IT" sz="2000" cap="all" dirty="0">
              <a:solidFill>
                <a:schemeClr val="bg2"/>
              </a:solidFill>
            </a:endParaRP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177383" y="1463932"/>
            <a:ext cx="99289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Scopri come migliorare le </a:t>
            </a:r>
            <a:r>
              <a:rPr lang="it-IT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città</a:t>
            </a:r>
            <a:endParaRPr lang="it-IT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20192" y="251238"/>
            <a:ext cx="99289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Rispettando l’ambiente</a:t>
            </a:r>
            <a:endParaRPr lang="it-IT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34122" y="2075973"/>
            <a:ext cx="4403324" cy="1384995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 LABORATORIO </a:t>
            </a:r>
          </a:p>
          <a:p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sul Diritto Ambientale</a:t>
            </a:r>
          </a:p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2" y="2789235"/>
            <a:ext cx="5884567" cy="34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tangolo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Scale bianche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1873" y="0"/>
            <a:ext cx="12203872" cy="61254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Rettangolo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65508" y="4666480"/>
            <a:ext cx="6924545" cy="738664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os’è il Diritto ambientale?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52348" y="3605144"/>
            <a:ext cx="5550864" cy="1077218"/>
          </a:xfrm>
          <a:prstGeom prst="rect">
            <a:avLst/>
          </a:prstGeom>
          <a:solidFill>
            <a:schemeClr val="bg2">
              <a:lumMod val="10000"/>
              <a:alpha val="74000"/>
            </a:schemeClr>
          </a:solidFill>
          <a:ln w="3810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dirty="0" smtClean="0">
                <a:solidFill>
                  <a:schemeClr val="bg1"/>
                </a:solidFill>
              </a:rPr>
              <a:t>Regole </a:t>
            </a:r>
            <a:r>
              <a:rPr lang="it-IT" dirty="0">
                <a:solidFill>
                  <a:schemeClr val="bg1"/>
                </a:solidFill>
              </a:rPr>
              <a:t>che proteggono il nostro pianeta.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              Chi </a:t>
            </a:r>
            <a:r>
              <a:rPr lang="it-IT" dirty="0">
                <a:solidFill>
                  <a:schemeClr val="bg1"/>
                </a:solidFill>
              </a:rPr>
              <a:t>danneggia l’ambiente deve riparare i danni</a:t>
            </a:r>
            <a:r>
              <a:rPr lang="it-IT" dirty="0" smtClean="0">
                <a:solidFill>
                  <a:schemeClr val="bg1"/>
                </a:solidFill>
              </a:rPr>
              <a:t>!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93450" y="2803902"/>
            <a:ext cx="5550864" cy="784830"/>
          </a:xfrm>
          <a:prstGeom prst="rect">
            <a:avLst/>
          </a:prstGeom>
          <a:solidFill>
            <a:schemeClr val="tx2">
              <a:lumMod val="75000"/>
              <a:alpha val="95000"/>
            </a:schemeClr>
          </a:solidFill>
          <a:ln w="3810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endParaRPr lang="it-IT" sz="2700" dirty="0" smtClean="0"/>
          </a:p>
          <a:p>
            <a:r>
              <a:rPr lang="it-IT" dirty="0" smtClean="0">
                <a:solidFill>
                  <a:schemeClr val="bg1"/>
                </a:solidFill>
              </a:rPr>
              <a:t>Sviluppo Sostenibile: I TRE PILASTRI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14489" y="1137826"/>
            <a:ext cx="5550864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dirty="0" smtClean="0"/>
              <a:t>         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/>
              <a:t>migliorare la qualità della vita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826234" y="1893370"/>
            <a:ext cx="5550864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dirty="0" smtClean="0"/>
              <a:t>               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/>
              <a:t>preservare la natura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736564" y="335394"/>
            <a:ext cx="5550864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Economia: </a:t>
            </a:r>
            <a:r>
              <a:rPr lang="it-IT" dirty="0"/>
              <a:t>creare opportunità, senza sprechi</a:t>
            </a:r>
          </a:p>
        </p:txBody>
      </p:sp>
    </p:spTree>
    <p:extLst>
      <p:ext uri="{BB962C8B-B14F-4D97-AF65-F5344CB8AC3E}">
        <p14:creationId xmlns:p14="http://schemas.microsoft.com/office/powerpoint/2010/main" val="31798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tangolo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Scale bianche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0"/>
            <a:ext cx="12192001" cy="54332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Rettangolo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65508" y="3927758"/>
            <a:ext cx="7196520" cy="738664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Dai spazio alla NATURA… Rigenera!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34241" y="2841177"/>
            <a:ext cx="6485584" cy="1077218"/>
          </a:xfrm>
          <a:prstGeom prst="rect">
            <a:avLst/>
          </a:prstGeom>
          <a:solidFill>
            <a:schemeClr val="bg2">
              <a:lumMod val="10000"/>
              <a:alpha val="74000"/>
            </a:schemeClr>
          </a:solidFill>
          <a:ln w="3810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Trasforma le aree </a:t>
            </a:r>
            <a:r>
              <a:rPr lang="it-IT" dirty="0">
                <a:solidFill>
                  <a:schemeClr val="bg1"/>
                </a:solidFill>
              </a:rPr>
              <a:t>abbandonate in luoghi vivi: parchi, case </a:t>
            </a:r>
            <a:r>
              <a:rPr lang="it-IT" dirty="0" smtClean="0">
                <a:solidFill>
                  <a:schemeClr val="bg1"/>
                </a:solidFill>
              </a:rPr>
              <a:t>ecologiche, spazi </a:t>
            </a:r>
            <a:r>
              <a:rPr lang="it-IT" dirty="0">
                <a:solidFill>
                  <a:schemeClr val="bg1"/>
                </a:solidFill>
              </a:rPr>
              <a:t>per </a:t>
            </a:r>
            <a:r>
              <a:rPr lang="it-IT" dirty="0" smtClean="0">
                <a:solidFill>
                  <a:schemeClr val="bg1"/>
                </a:solidFill>
              </a:rPr>
              <a:t>tutti.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96786" y="2267702"/>
            <a:ext cx="5550864" cy="784830"/>
          </a:xfrm>
          <a:prstGeom prst="rect">
            <a:avLst/>
          </a:prstGeom>
          <a:solidFill>
            <a:schemeClr val="tx2">
              <a:lumMod val="75000"/>
              <a:alpha val="95000"/>
            </a:schemeClr>
          </a:solidFill>
          <a:ln w="38100">
            <a:solidFill>
              <a:srgbClr val="CB0707"/>
            </a:solidFill>
          </a:ln>
        </p:spPr>
        <p:txBody>
          <a:bodyPr wrap="square" rtlCol="0">
            <a:spAutoFit/>
          </a:bodyPr>
          <a:lstStyle/>
          <a:p>
            <a:endParaRPr lang="it-IT" sz="2700" dirty="0" smtClean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Perché è Importante?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148610" y="821701"/>
            <a:ext cx="4573516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dirty="0" smtClean="0"/>
              <a:t>          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iduciamo</a:t>
            </a:r>
            <a:r>
              <a:rPr lang="it-IT" dirty="0" smtClean="0"/>
              <a:t> </a:t>
            </a:r>
            <a:r>
              <a:rPr lang="it-IT" dirty="0"/>
              <a:t>l’inquinamento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095999" y="1554541"/>
            <a:ext cx="4433264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dirty="0" smtClean="0"/>
              <a:t>            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Recuperiamo</a:t>
            </a:r>
            <a:r>
              <a:rPr lang="it-IT" dirty="0" smtClean="0"/>
              <a:t> </a:t>
            </a:r>
            <a:r>
              <a:rPr lang="it-IT" dirty="0"/>
              <a:t>le </a:t>
            </a:r>
            <a:r>
              <a:rPr lang="it-IT" dirty="0" smtClean="0"/>
              <a:t>città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92576" y="88861"/>
            <a:ext cx="3904944" cy="538609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100" dirty="0" smtClean="0"/>
          </a:p>
          <a:p>
            <a:r>
              <a:rPr lang="it-IT" dirty="0" smtClean="0"/>
              <a:t>      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Proteggiamo</a:t>
            </a:r>
            <a:r>
              <a:rPr lang="it-IT" dirty="0" smtClean="0"/>
              <a:t> </a:t>
            </a:r>
            <a:r>
              <a:rPr lang="it-IT" dirty="0"/>
              <a:t>il futuro</a:t>
            </a:r>
          </a:p>
        </p:txBody>
      </p:sp>
    </p:spTree>
    <p:extLst>
      <p:ext uri="{BB962C8B-B14F-4D97-AF65-F5344CB8AC3E}">
        <p14:creationId xmlns:p14="http://schemas.microsoft.com/office/powerpoint/2010/main" val="27539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tangolo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ttangolo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olo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474" y="1217204"/>
            <a:ext cx="3520366" cy="618454"/>
          </a:xfrm>
          <a:ln w="28575">
            <a:solidFill>
              <a:srgbClr val="CB0707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kern="100" dirty="0" smtClean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Cosa non fare</a:t>
            </a:r>
            <a:endParaRPr lang="it-IT" kern="100" dirty="0">
              <a:solidFill>
                <a:schemeClr val="bg1"/>
              </a:solidFill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pic>
        <p:nvPicPr>
          <p:cNvPr id="90" name="Immagine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68254591"/>
              </p:ext>
            </p:extLst>
          </p:nvPr>
        </p:nvGraphicFramePr>
        <p:xfrm>
          <a:off x="2336280" y="721655"/>
          <a:ext cx="9452429" cy="491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7" y="841316"/>
            <a:ext cx="5263183" cy="43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ttangolo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Rettangolo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olo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it-IT" dirty="0"/>
          </a:p>
        </p:txBody>
      </p:sp>
      <p:pic>
        <p:nvPicPr>
          <p:cNvPr id="29" name="Immagin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Connettore diritto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332514" y="156890"/>
            <a:ext cx="7565572" cy="1169551"/>
          </a:xfrm>
          <a:prstGeom prst="rect">
            <a:avLst/>
          </a:prstGeom>
          <a:noFill/>
          <a:ln w="38100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Attività per i gruppi: 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6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2273607"/>
            <a:ext cx="4855028" cy="387682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80578" y="1149994"/>
            <a:ext cx="3918130" cy="1000274"/>
          </a:xfrm>
          <a:prstGeom prst="rect">
            <a:avLst/>
          </a:prstGeom>
          <a:noFill/>
          <a:ln w="38100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 futuro per tutti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600" dirty="0">
              <a:solidFill>
                <a:schemeClr val="bg1"/>
              </a:solidFill>
            </a:endParaRPr>
          </a:p>
          <a:p>
            <a:endParaRPr lang="it-IT" sz="700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62657" y="2037772"/>
            <a:ext cx="5718999" cy="1400383"/>
          </a:xfrm>
          <a:prstGeom prst="rect">
            <a:avLst/>
          </a:prstGeom>
          <a:noFill/>
          <a:ln w="38100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Analizza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reale</a:t>
            </a: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Progetta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una rigenerazione urbana</a:t>
            </a: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Contribuisci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allo sviluppo sostenibile della tua città!</a:t>
            </a:r>
          </a:p>
          <a:p>
            <a:endParaRPr lang="it-IT" sz="600" dirty="0">
              <a:solidFill>
                <a:schemeClr val="bg1"/>
              </a:solidFill>
            </a:endParaRPr>
          </a:p>
          <a:p>
            <a:endParaRPr lang="it-IT" sz="7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62657" y="3923190"/>
            <a:ext cx="6535429" cy="1769715"/>
          </a:xfrm>
          <a:prstGeom prst="rect">
            <a:avLst/>
          </a:prstGeom>
          <a:noFill/>
          <a:ln w="38100">
            <a:solidFill>
              <a:srgbClr val="EE0808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        Il </a:t>
            </a:r>
            <a:r>
              <a:rPr lang="it-IT" dirty="0">
                <a:solidFill>
                  <a:schemeClr val="bg1"/>
                </a:solidFill>
              </a:rPr>
              <a:t>diritto ambientale e la rigenerazione urbana sono le chiavi </a:t>
            </a:r>
            <a:r>
              <a:rPr lang="it-IT" dirty="0" smtClean="0">
                <a:solidFill>
                  <a:schemeClr val="bg1"/>
                </a:solidFill>
              </a:rPr>
              <a:t>    per </a:t>
            </a:r>
            <a:r>
              <a:rPr lang="it-IT" dirty="0">
                <a:solidFill>
                  <a:schemeClr val="bg1"/>
                </a:solidFill>
              </a:rPr>
              <a:t>città più verdi e vivibili. 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pronto a fare la differenza?</a:t>
            </a:r>
          </a:p>
          <a:p>
            <a:endParaRPr lang="it-IT" sz="600" dirty="0">
              <a:solidFill>
                <a:schemeClr val="bg1"/>
              </a:solidFill>
            </a:endParaRPr>
          </a:p>
          <a:p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Gal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AABB37-1599-4AE8-818C-82E84CA93DF4}">
  <ds:schemaRefs>
    <ds:schemaRef ds:uri="71af3243-3dd4-4a8d-8c0d-dd76da1f02a5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Raccolta - Progetti creativi</Template>
  <TotalTime>0</TotalTime>
  <Words>477</Words>
  <Application>Microsoft Office PowerPoint</Application>
  <PresentationFormat>Widescreen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Castellar</vt:lpstr>
      <vt:lpstr>Gill Sans MT</vt:lpstr>
      <vt:lpstr>Times New Roman</vt:lpstr>
      <vt:lpstr>Wingdings</vt:lpstr>
      <vt:lpstr>Galleria</vt:lpstr>
      <vt:lpstr>     Il progetto scuola 2025 (II edizione)  </vt:lpstr>
      <vt:lpstr>Presentazione standard di PowerPoint</vt:lpstr>
      <vt:lpstr>Il processo simulato</vt:lpstr>
      <vt:lpstr>Il processo simulato</vt:lpstr>
      <vt:lpstr>Costruiamo insieme un Futuro Verde</vt:lpstr>
      <vt:lpstr>Presentazione standard di PowerPoint</vt:lpstr>
      <vt:lpstr>Presentazione standard di PowerPoint</vt:lpstr>
      <vt:lpstr>Cosa non fare</vt:lpstr>
      <vt:lpstr>Presentazione standard di PowerPoint</vt:lpstr>
      <vt:lpstr>Il progetto scuola 2025 (II edizione)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2024-11-13T09:25:30Z</dcterms:created>
  <dcterms:modified xsi:type="dcterms:W3CDTF">2025-02-21T12:50:59Z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